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336DA9EC.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omments/modernComment_107_25CC423B.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omments/modernComment_114_87CE5A13.xml" ContentType="application/vnd.ms-powerpoint.comments+xml"/>
  <Override PartName="/ppt/notesSlides/notesSlide10.xml" ContentType="application/vnd.openxmlformats-officedocument.presentationml.notesSlide+xml"/>
  <Override PartName="/ppt/comments/modernComment_109_42D9DD2F.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38_4F564004.xml" ContentType="application/vnd.ms-powerpoint.comments+xml"/>
  <Override PartName="/ppt/notesSlides/notesSlide13.xml" ContentType="application/vnd.openxmlformats-officedocument.presentationml.notesSlide+xml"/>
  <Override PartName="/ppt/comments/modernComment_105_6A3A959A.xml" ContentType="application/vnd.ms-powerpoint.comments+xml"/>
  <Override PartName="/ppt/notesSlides/notesSlide14.xml" ContentType="application/vnd.openxmlformats-officedocument.presentationml.notesSlide+xml"/>
  <Override PartName="/ppt/comments/modernComment_108_824BBD0D.xml" ContentType="application/vnd.ms-powerpoint.comments+xml"/>
  <Override PartName="/ppt/notesSlides/notesSlide15.xml" ContentType="application/vnd.openxmlformats-officedocument.presentationml.notesSlide+xml"/>
  <Override PartName="/ppt/comments/modernComment_139_8E832475.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3F_BED7CBC1.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3A_26E4AA9A.xml" ContentType="application/vnd.ms-powerpoint.comments+xml"/>
  <Override PartName="/ppt/notesSlides/notesSlide20.xml" ContentType="application/vnd.openxmlformats-officedocument.presentationml.notesSlide+xml"/>
  <Override PartName="/ppt/comments/modernComment_13B_5C0B43E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3C_376EB9AC.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3D_24844063.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E_653BCF15.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7" r:id="rId3"/>
    <p:sldId id="258" r:id="rId4"/>
    <p:sldId id="268" r:id="rId5"/>
    <p:sldId id="266" r:id="rId6"/>
    <p:sldId id="297" r:id="rId7"/>
    <p:sldId id="309" r:id="rId8"/>
    <p:sldId id="263" r:id="rId9"/>
    <p:sldId id="311" r:id="rId10"/>
    <p:sldId id="276" r:id="rId11"/>
    <p:sldId id="265" r:id="rId12"/>
    <p:sldId id="269" r:id="rId13"/>
    <p:sldId id="312" r:id="rId14"/>
    <p:sldId id="261" r:id="rId15"/>
    <p:sldId id="264" r:id="rId16"/>
    <p:sldId id="313" r:id="rId17"/>
    <p:sldId id="283" r:id="rId18"/>
    <p:sldId id="319" r:id="rId19"/>
    <p:sldId id="262" r:id="rId20"/>
    <p:sldId id="314" r:id="rId21"/>
    <p:sldId id="286" r:id="rId22"/>
    <p:sldId id="315" r:id="rId23"/>
    <p:sldId id="290" r:id="rId24"/>
    <p:sldId id="307" r:id="rId25"/>
    <p:sldId id="308" r:id="rId26"/>
    <p:sldId id="316" r:id="rId27"/>
    <p:sldId id="291" r:id="rId28"/>
    <p:sldId id="317" r:id="rId29"/>
    <p:sldId id="292" r:id="rId30"/>
    <p:sldId id="318" r:id="rId31"/>
    <p:sldId id="293" r:id="rId32"/>
    <p:sldId id="298" r:id="rId33"/>
    <p:sldId id="275" r:id="rId34"/>
    <p:sldId id="274" r:id="rId35"/>
    <p:sldId id="306" r:id="rId3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717546-7571-A5CC-55F6-F0A3E6B34402}" name="Johnson, Ayomide I. (Assoc)" initials="JAI(" userId="S::aij1@NIST.GOV::fa693737-f144-4d6f-954a-9801f51f20a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59C"/>
    <a:srgbClr val="FF8E28"/>
    <a:srgbClr val="05A0A6"/>
    <a:srgbClr val="FFFFCC"/>
    <a:srgbClr val="FF33CC"/>
    <a:srgbClr val="FF9900"/>
    <a:srgbClr val="FFFF00"/>
    <a:srgbClr val="F0F06C"/>
    <a:srgbClr val="410FF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1FF29-A1AD-463A-8B4E-404AD101A7F5}" v="523" dt="2023-07-31T21:23:54.836"/>
    <p1510:client id="{19513406-DBB3-4E74-B45F-F79831CE251B}" v="867" dt="2023-07-31T20:16:50.663"/>
    <p1510:client id="{676280D4-C061-4046-BFCF-704296EE017F}" v="1105" dt="2023-07-31T16:47:54.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 Jo (Fed)" userId="b8c0498c-4c46-4bfd-93e7-4ca579fdc2d2" providerId="ADAL" clId="{0E41FF29-A1AD-463A-8B4E-404AD101A7F5}"/>
    <pc:docChg chg="undo custSel modSld modNotesMaster">
      <pc:chgData name="Wu, Jo (Fed)" userId="b8c0498c-4c46-4bfd-93e7-4ca579fdc2d2" providerId="ADAL" clId="{0E41FF29-A1AD-463A-8B4E-404AD101A7F5}" dt="2023-07-31T21:23:54.836" v="522" actId="20577"/>
      <pc:docMkLst>
        <pc:docMk/>
      </pc:docMkLst>
      <pc:sldChg chg="modSp mod">
        <pc:chgData name="Wu, Jo (Fed)" userId="b8c0498c-4c46-4bfd-93e7-4ca579fdc2d2" providerId="ADAL" clId="{0E41FF29-A1AD-463A-8B4E-404AD101A7F5}" dt="2023-07-31T21:23:54.836" v="522" actId="20577"/>
        <pc:sldMkLst>
          <pc:docMk/>
          <pc:sldMk cId="2278447635" sldId="276"/>
        </pc:sldMkLst>
        <pc:spChg chg="mod">
          <ac:chgData name="Wu, Jo (Fed)" userId="b8c0498c-4c46-4bfd-93e7-4ca579fdc2d2" providerId="ADAL" clId="{0E41FF29-A1AD-463A-8B4E-404AD101A7F5}" dt="2023-07-31T21:23:54.836" v="522" actId="20577"/>
          <ac:spMkLst>
            <pc:docMk/>
            <pc:sldMk cId="2278447635" sldId="276"/>
            <ac:spMk id="3" creationId="{50FD6610-FC69-D291-8DDE-49AA5C0C9D50}"/>
          </ac:spMkLst>
        </pc:spChg>
      </pc:sldChg>
      <pc:sldChg chg="addSp modSp mod">
        <pc:chgData name="Wu, Jo (Fed)" userId="b8c0498c-4c46-4bfd-93e7-4ca579fdc2d2" providerId="ADAL" clId="{0E41FF29-A1AD-463A-8B4E-404AD101A7F5}" dt="2023-07-31T20:18:21.023" v="427" actId="1076"/>
        <pc:sldMkLst>
          <pc:docMk/>
          <pc:sldMk cId="2134696277" sldId="306"/>
        </pc:sldMkLst>
        <pc:spChg chg="mod">
          <ac:chgData name="Wu, Jo (Fed)" userId="b8c0498c-4c46-4bfd-93e7-4ca579fdc2d2" providerId="ADAL" clId="{0E41FF29-A1AD-463A-8B4E-404AD101A7F5}" dt="2023-07-31T20:00:38.175" v="186" actId="1076"/>
          <ac:spMkLst>
            <pc:docMk/>
            <pc:sldMk cId="2134696277" sldId="306"/>
            <ac:spMk id="2" creationId="{46FA3455-9D20-C3AB-DABA-2ED0B53B18B5}"/>
          </ac:spMkLst>
        </pc:spChg>
        <pc:spChg chg="mod">
          <ac:chgData name="Wu, Jo (Fed)" userId="b8c0498c-4c46-4bfd-93e7-4ca579fdc2d2" providerId="ADAL" clId="{0E41FF29-A1AD-463A-8B4E-404AD101A7F5}" dt="2023-07-31T20:12:14.621" v="348" actId="115"/>
          <ac:spMkLst>
            <pc:docMk/>
            <pc:sldMk cId="2134696277" sldId="306"/>
            <ac:spMk id="3" creationId="{160F041D-2A7A-FC78-C21B-D644ED9E20B1}"/>
          </ac:spMkLst>
        </pc:spChg>
        <pc:spChg chg="add mod">
          <ac:chgData name="Wu, Jo (Fed)" userId="b8c0498c-4c46-4bfd-93e7-4ca579fdc2d2" providerId="ADAL" clId="{0E41FF29-A1AD-463A-8B4E-404AD101A7F5}" dt="2023-07-31T20:12:43.056" v="359" actId="404"/>
          <ac:spMkLst>
            <pc:docMk/>
            <pc:sldMk cId="2134696277" sldId="306"/>
            <ac:spMk id="4" creationId="{3C91A25C-0A2B-5F29-2EAA-78399B08A186}"/>
          </ac:spMkLst>
        </pc:spChg>
        <pc:spChg chg="add mod">
          <ac:chgData name="Wu, Jo (Fed)" userId="b8c0498c-4c46-4bfd-93e7-4ca579fdc2d2" providerId="ADAL" clId="{0E41FF29-A1AD-463A-8B4E-404AD101A7F5}" dt="2023-07-31T20:13:54.903" v="375" actId="20577"/>
          <ac:spMkLst>
            <pc:docMk/>
            <pc:sldMk cId="2134696277" sldId="306"/>
            <ac:spMk id="5" creationId="{2C79441C-652E-83BC-C475-68D73D088855}"/>
          </ac:spMkLst>
        </pc:spChg>
        <pc:picChg chg="mod">
          <ac:chgData name="Wu, Jo (Fed)" userId="b8c0498c-4c46-4bfd-93e7-4ca579fdc2d2" providerId="ADAL" clId="{0E41FF29-A1AD-463A-8B4E-404AD101A7F5}" dt="2023-07-31T20:18:21.023" v="427" actId="1076"/>
          <ac:picMkLst>
            <pc:docMk/>
            <pc:sldMk cId="2134696277" sldId="306"/>
            <ac:picMk id="13" creationId="{912F84E2-EF65-974C-D55B-9534F124019E}"/>
          </ac:picMkLst>
        </pc:picChg>
        <pc:picChg chg="mod">
          <ac:chgData name="Wu, Jo (Fed)" userId="b8c0498c-4c46-4bfd-93e7-4ca579fdc2d2" providerId="ADAL" clId="{0E41FF29-A1AD-463A-8B4E-404AD101A7F5}" dt="2023-07-31T20:18:21.023" v="427" actId="1076"/>
          <ac:picMkLst>
            <pc:docMk/>
            <pc:sldMk cId="2134696277" sldId="306"/>
            <ac:picMk id="1034" creationId="{6EFCC675-C51A-02A8-A684-69B5AB97434D}"/>
          </ac:picMkLst>
        </pc:picChg>
      </pc:sldChg>
    </pc:docChg>
  </pc:docChgLst>
  <pc:docChgLst>
    <pc:chgData name="Johnson, Ayomide I. (Assoc)" userId="fa693737-f144-4d6f-954a-9801f51f20a6" providerId="ADAL" clId="{19513406-DBB3-4E74-B45F-F79831CE251B}"/>
    <pc:docChg chg="undo redo custSel addSld delSld modSld sldOrd">
      <pc:chgData name="Johnson, Ayomide I. (Assoc)" userId="fa693737-f144-4d6f-954a-9801f51f20a6" providerId="ADAL" clId="{19513406-DBB3-4E74-B45F-F79831CE251B}" dt="2023-07-31T20:16:50.663" v="14259" actId="27636"/>
      <pc:docMkLst>
        <pc:docMk/>
      </pc:docMkLst>
      <pc:sldChg chg="addSp delSp modSp mod">
        <pc:chgData name="Johnson, Ayomide I. (Assoc)" userId="fa693737-f144-4d6f-954a-9801f51f20a6" providerId="ADAL" clId="{19513406-DBB3-4E74-B45F-F79831CE251B}" dt="2023-07-28T17:49:36.085" v="12597" actId="20577"/>
        <pc:sldMkLst>
          <pc:docMk/>
          <pc:sldMk cId="3120951157" sldId="256"/>
        </pc:sldMkLst>
        <pc:spChg chg="mod">
          <ac:chgData name="Johnson, Ayomide I. (Assoc)" userId="fa693737-f144-4d6f-954a-9801f51f20a6" providerId="ADAL" clId="{19513406-DBB3-4E74-B45F-F79831CE251B}" dt="2023-07-03T20:33:33.428" v="3286"/>
          <ac:spMkLst>
            <pc:docMk/>
            <pc:sldMk cId="3120951157" sldId="256"/>
            <ac:spMk id="2" creationId="{C7702C88-C348-5C8B-9652-00ABDF8BBD43}"/>
          </ac:spMkLst>
        </pc:spChg>
        <pc:spChg chg="mod">
          <ac:chgData name="Johnson, Ayomide I. (Assoc)" userId="fa693737-f144-4d6f-954a-9801f51f20a6" providerId="ADAL" clId="{19513406-DBB3-4E74-B45F-F79831CE251B}" dt="2023-07-28T17:49:36.085" v="12597" actId="20577"/>
          <ac:spMkLst>
            <pc:docMk/>
            <pc:sldMk cId="3120951157" sldId="256"/>
            <ac:spMk id="3" creationId="{951F607D-2984-BA74-D16F-71C423DE10D9}"/>
          </ac:spMkLst>
        </pc:spChg>
        <pc:graphicFrameChg chg="add del modGraphic">
          <ac:chgData name="Johnson, Ayomide I. (Assoc)" userId="fa693737-f144-4d6f-954a-9801f51f20a6" providerId="ADAL" clId="{19513406-DBB3-4E74-B45F-F79831CE251B}" dt="2023-06-09T17:11:08.409" v="1" actId="478"/>
          <ac:graphicFrameMkLst>
            <pc:docMk/>
            <pc:sldMk cId="3120951157" sldId="256"/>
            <ac:graphicFrameMk id="5" creationId="{27ECC606-FD42-2B01-C90E-0507CA099EC6}"/>
          </ac:graphicFrameMkLst>
        </pc:graphicFrameChg>
      </pc:sldChg>
      <pc:sldChg chg="addSp delSp modSp mod modNotesTx">
        <pc:chgData name="Johnson, Ayomide I. (Assoc)" userId="fa693737-f144-4d6f-954a-9801f51f20a6" providerId="ADAL" clId="{19513406-DBB3-4E74-B45F-F79831CE251B}" dt="2023-07-31T20:16:50.663" v="14259" actId="27636"/>
        <pc:sldMkLst>
          <pc:docMk/>
          <pc:sldMk cId="862824940" sldId="257"/>
        </pc:sldMkLst>
        <pc:spChg chg="mod">
          <ac:chgData name="Johnson, Ayomide I. (Assoc)" userId="fa693737-f144-4d6f-954a-9801f51f20a6" providerId="ADAL" clId="{19513406-DBB3-4E74-B45F-F79831CE251B}" dt="2023-07-28T02:20:12.933" v="11135" actId="1076"/>
          <ac:spMkLst>
            <pc:docMk/>
            <pc:sldMk cId="862824940" sldId="257"/>
            <ac:spMk id="2" creationId="{1475DADC-32E0-5326-744E-C49265ABC2BC}"/>
          </ac:spMkLst>
        </pc:spChg>
        <pc:spChg chg="mod">
          <ac:chgData name="Johnson, Ayomide I. (Assoc)" userId="fa693737-f144-4d6f-954a-9801f51f20a6" providerId="ADAL" clId="{19513406-DBB3-4E74-B45F-F79831CE251B}" dt="2023-07-31T20:16:50.663" v="14259" actId="27636"/>
          <ac:spMkLst>
            <pc:docMk/>
            <pc:sldMk cId="862824940" sldId="257"/>
            <ac:spMk id="3" creationId="{67E64679-5599-17DE-6108-A7F8F5D3C87E}"/>
          </ac:spMkLst>
        </pc:spChg>
        <pc:spChg chg="mod">
          <ac:chgData name="Johnson, Ayomide I. (Assoc)" userId="fa693737-f144-4d6f-954a-9801f51f20a6" providerId="ADAL" clId="{19513406-DBB3-4E74-B45F-F79831CE251B}" dt="2023-07-30T13:44:53.940" v="13539" actId="20577"/>
          <ac:spMkLst>
            <pc:docMk/>
            <pc:sldMk cId="862824940" sldId="257"/>
            <ac:spMk id="4" creationId="{72284293-A6C5-23BD-5AC4-05EFE257C713}"/>
          </ac:spMkLst>
        </pc:spChg>
        <pc:spChg chg="del mod">
          <ac:chgData name="Johnson, Ayomide I. (Assoc)" userId="fa693737-f144-4d6f-954a-9801f51f20a6" providerId="ADAL" clId="{19513406-DBB3-4E74-B45F-F79831CE251B}" dt="2023-07-10T17:37:42.311" v="5236"/>
          <ac:spMkLst>
            <pc:docMk/>
            <pc:sldMk cId="862824940" sldId="257"/>
            <ac:spMk id="5" creationId="{BB8A8EBD-7631-2EA6-856B-C0A6C3D7A61F}"/>
          </ac:spMkLst>
        </pc:spChg>
        <pc:spChg chg="add mod">
          <ac:chgData name="Johnson, Ayomide I. (Assoc)" userId="fa693737-f144-4d6f-954a-9801f51f20a6" providerId="ADAL" clId="{19513406-DBB3-4E74-B45F-F79831CE251B}" dt="2023-07-12T18:41:14.550" v="7154" actId="1076"/>
          <ac:spMkLst>
            <pc:docMk/>
            <pc:sldMk cId="862824940" sldId="257"/>
            <ac:spMk id="6" creationId="{764AD296-41C2-920A-DF89-C3AD74827408}"/>
          </ac:spMkLst>
        </pc:spChg>
      </pc:sldChg>
      <pc:sldChg chg="addSp delSp modSp mod">
        <pc:chgData name="Johnson, Ayomide I. (Assoc)" userId="fa693737-f144-4d6f-954a-9801f51f20a6" providerId="ADAL" clId="{19513406-DBB3-4E74-B45F-F79831CE251B}" dt="2023-07-13T15:18:23.751" v="7497" actId="20577"/>
        <pc:sldMkLst>
          <pc:docMk/>
          <pc:sldMk cId="3437580379" sldId="258"/>
        </pc:sldMkLst>
        <pc:spChg chg="mod">
          <ac:chgData name="Johnson, Ayomide I. (Assoc)" userId="fa693737-f144-4d6f-954a-9801f51f20a6" providerId="ADAL" clId="{19513406-DBB3-4E74-B45F-F79831CE251B}" dt="2023-07-05T17:47:09.726" v="3887" actId="1076"/>
          <ac:spMkLst>
            <pc:docMk/>
            <pc:sldMk cId="3437580379" sldId="258"/>
            <ac:spMk id="2" creationId="{3865C09E-D60C-2C18-C4C1-B3CD5F8CC975}"/>
          </ac:spMkLst>
        </pc:spChg>
        <pc:spChg chg="mod">
          <ac:chgData name="Johnson, Ayomide I. (Assoc)" userId="fa693737-f144-4d6f-954a-9801f51f20a6" providerId="ADAL" clId="{19513406-DBB3-4E74-B45F-F79831CE251B}" dt="2023-07-10T17:40:41.545" v="5389" actId="1076"/>
          <ac:spMkLst>
            <pc:docMk/>
            <pc:sldMk cId="3437580379" sldId="258"/>
            <ac:spMk id="3" creationId="{AA60EEF9-6FB1-42E8-6D21-27A536009E5B}"/>
          </ac:spMkLst>
        </pc:spChg>
        <pc:spChg chg="add mod">
          <ac:chgData name="Johnson, Ayomide I. (Assoc)" userId="fa693737-f144-4d6f-954a-9801f51f20a6" providerId="ADAL" clId="{19513406-DBB3-4E74-B45F-F79831CE251B}" dt="2023-06-13T17:49:35.314" v="878" actId="1076"/>
          <ac:spMkLst>
            <pc:docMk/>
            <pc:sldMk cId="3437580379" sldId="258"/>
            <ac:spMk id="4" creationId="{6894DE2A-CE71-3198-83BA-10922340ADAD}"/>
          </ac:spMkLst>
        </pc:spChg>
        <pc:spChg chg="add del">
          <ac:chgData name="Johnson, Ayomide I. (Assoc)" userId="fa693737-f144-4d6f-954a-9801f51f20a6" providerId="ADAL" clId="{19513406-DBB3-4E74-B45F-F79831CE251B}" dt="2023-06-13T09:29:02.493" v="479" actId="478"/>
          <ac:spMkLst>
            <pc:docMk/>
            <pc:sldMk cId="3437580379" sldId="258"/>
            <ac:spMk id="5" creationId="{46EC84BE-AE19-33F3-7650-D2A4D7B8EB6D}"/>
          </ac:spMkLst>
        </pc:spChg>
        <pc:spChg chg="add mod">
          <ac:chgData name="Johnson, Ayomide I. (Assoc)" userId="fa693737-f144-4d6f-954a-9801f51f20a6" providerId="ADAL" clId="{19513406-DBB3-4E74-B45F-F79831CE251B}" dt="2023-07-13T15:18:23.751" v="7497" actId="20577"/>
          <ac:spMkLst>
            <pc:docMk/>
            <pc:sldMk cId="3437580379" sldId="258"/>
            <ac:spMk id="6" creationId="{4B263357-AD3B-154A-6164-ECF399769786}"/>
          </ac:spMkLst>
        </pc:spChg>
      </pc:sldChg>
      <pc:sldChg chg="addSp modSp del mod addCm">
        <pc:chgData name="Johnson, Ayomide I. (Assoc)" userId="fa693737-f144-4d6f-954a-9801f51f20a6" providerId="ADAL" clId="{19513406-DBB3-4E74-B45F-F79831CE251B}" dt="2023-07-03T20:02:37.538" v="3241" actId="2696"/>
        <pc:sldMkLst>
          <pc:docMk/>
          <pc:sldMk cId="1214863532" sldId="259"/>
        </pc:sldMkLst>
        <pc:spChg chg="mod">
          <ac:chgData name="Johnson, Ayomide I. (Assoc)" userId="fa693737-f144-4d6f-954a-9801f51f20a6" providerId="ADAL" clId="{19513406-DBB3-4E74-B45F-F79831CE251B}" dt="2023-06-13T09:14:03.543" v="317" actId="255"/>
          <ac:spMkLst>
            <pc:docMk/>
            <pc:sldMk cId="1214863532" sldId="259"/>
            <ac:spMk id="2" creationId="{8E38C82C-10D1-B254-3547-01164DEDA289}"/>
          </ac:spMkLst>
        </pc:spChg>
        <pc:spChg chg="mod">
          <ac:chgData name="Johnson, Ayomide I. (Assoc)" userId="fa693737-f144-4d6f-954a-9801f51f20a6" providerId="ADAL" clId="{19513406-DBB3-4E74-B45F-F79831CE251B}" dt="2023-07-03T19:45:27.837" v="3106" actId="1076"/>
          <ac:spMkLst>
            <pc:docMk/>
            <pc:sldMk cId="1214863532" sldId="259"/>
            <ac:spMk id="3" creationId="{A6C4DB2B-405C-755C-1936-2110C2044F89}"/>
          </ac:spMkLst>
        </pc:spChg>
        <pc:spChg chg="add mod">
          <ac:chgData name="Johnson, Ayomide I. (Assoc)" userId="fa693737-f144-4d6f-954a-9801f51f20a6" providerId="ADAL" clId="{19513406-DBB3-4E74-B45F-F79831CE251B}" dt="2023-07-03T19:53:20.510" v="3173" actId="1076"/>
          <ac:spMkLst>
            <pc:docMk/>
            <pc:sldMk cId="1214863532" sldId="259"/>
            <ac:spMk id="4" creationId="{2853DE6F-E037-9584-65FF-CCBC3F48AD70}"/>
          </ac:spMkLst>
        </pc:spChg>
        <pc:spChg chg="add mod">
          <ac:chgData name="Johnson, Ayomide I. (Assoc)" userId="fa693737-f144-4d6f-954a-9801f51f20a6" providerId="ADAL" clId="{19513406-DBB3-4E74-B45F-F79831CE251B}" dt="2023-07-03T19:44:14.324" v="3102" actId="1076"/>
          <ac:spMkLst>
            <pc:docMk/>
            <pc:sldMk cId="1214863532" sldId="259"/>
            <ac:spMk id="5" creationId="{A5B2853F-B4DE-B54D-F777-258C3B117C00}"/>
          </ac:spMkLst>
        </pc:spChg>
      </pc:sldChg>
      <pc:sldChg chg="addSp modSp new del mod modShow addCm">
        <pc:chgData name="Johnson, Ayomide I. (Assoc)" userId="fa693737-f144-4d6f-954a-9801f51f20a6" providerId="ADAL" clId="{19513406-DBB3-4E74-B45F-F79831CE251B}" dt="2023-07-13T14:37:34.933" v="7382" actId="2696"/>
        <pc:sldMkLst>
          <pc:docMk/>
          <pc:sldMk cId="3326121180" sldId="260"/>
        </pc:sldMkLst>
        <pc:spChg chg="mod">
          <ac:chgData name="Johnson, Ayomide I. (Assoc)" userId="fa693737-f144-4d6f-954a-9801f51f20a6" providerId="ADAL" clId="{19513406-DBB3-4E74-B45F-F79831CE251B}" dt="2023-07-03T20:37:50.334" v="3322" actId="1076"/>
          <ac:spMkLst>
            <pc:docMk/>
            <pc:sldMk cId="3326121180" sldId="260"/>
            <ac:spMk id="2" creationId="{8320E54B-B80D-24A0-A1E3-2E9871910ED1}"/>
          </ac:spMkLst>
        </pc:spChg>
        <pc:spChg chg="mod">
          <ac:chgData name="Johnson, Ayomide I. (Assoc)" userId="fa693737-f144-4d6f-954a-9801f51f20a6" providerId="ADAL" clId="{19513406-DBB3-4E74-B45F-F79831CE251B}" dt="2023-06-22T16:12:47.912" v="1331" actId="108"/>
          <ac:spMkLst>
            <pc:docMk/>
            <pc:sldMk cId="3326121180" sldId="260"/>
            <ac:spMk id="3" creationId="{91C6DD3C-CE56-7AAE-49D3-72F363C913A5}"/>
          </ac:spMkLst>
        </pc:spChg>
        <pc:spChg chg="add mod">
          <ac:chgData name="Johnson, Ayomide I. (Assoc)" userId="fa693737-f144-4d6f-954a-9801f51f20a6" providerId="ADAL" clId="{19513406-DBB3-4E74-B45F-F79831CE251B}" dt="2023-07-03T20:37:56.544" v="3323" actId="1076"/>
          <ac:spMkLst>
            <pc:docMk/>
            <pc:sldMk cId="3326121180" sldId="260"/>
            <ac:spMk id="4" creationId="{C6B8A7CB-A886-10AF-F2D5-16B46C9CB52F}"/>
          </ac:spMkLst>
        </pc:spChg>
      </pc:sldChg>
      <pc:sldChg chg="addSp delSp modSp new mod ord addCm delCm modNotesTx">
        <pc:chgData name="Johnson, Ayomide I. (Assoc)" userId="fa693737-f144-4d6f-954a-9801f51f20a6" providerId="ADAL" clId="{19513406-DBB3-4E74-B45F-F79831CE251B}" dt="2023-07-27T16:16:36.888" v="9582" actId="1076"/>
        <pc:sldMkLst>
          <pc:docMk/>
          <pc:sldMk cId="1782224282" sldId="261"/>
        </pc:sldMkLst>
        <pc:spChg chg="mod">
          <ac:chgData name="Johnson, Ayomide I. (Assoc)" userId="fa693737-f144-4d6f-954a-9801f51f20a6" providerId="ADAL" clId="{19513406-DBB3-4E74-B45F-F79831CE251B}" dt="2023-07-03T20:37:18.212" v="3318" actId="14100"/>
          <ac:spMkLst>
            <pc:docMk/>
            <pc:sldMk cId="1782224282" sldId="261"/>
            <ac:spMk id="2" creationId="{B2E6CB3F-C3D8-A219-F608-F4A5DE00C365}"/>
          </ac:spMkLst>
        </pc:spChg>
        <pc:spChg chg="mod">
          <ac:chgData name="Johnson, Ayomide I. (Assoc)" userId="fa693737-f144-4d6f-954a-9801f51f20a6" providerId="ADAL" clId="{19513406-DBB3-4E74-B45F-F79831CE251B}" dt="2023-07-27T16:16:36.536" v="9581" actId="1076"/>
          <ac:spMkLst>
            <pc:docMk/>
            <pc:sldMk cId="1782224282" sldId="261"/>
            <ac:spMk id="3" creationId="{416A8F7F-EB9D-06BA-AD9A-FA0350A89A70}"/>
          </ac:spMkLst>
        </pc:spChg>
        <pc:spChg chg="add del mod">
          <ac:chgData name="Johnson, Ayomide I. (Assoc)" userId="fa693737-f144-4d6f-954a-9801f51f20a6" providerId="ADAL" clId="{19513406-DBB3-4E74-B45F-F79831CE251B}" dt="2023-07-12T16:35:18.621" v="6749" actId="21"/>
          <ac:spMkLst>
            <pc:docMk/>
            <pc:sldMk cId="1782224282" sldId="261"/>
            <ac:spMk id="4" creationId="{20A58F64-4D51-7CDB-513C-9C09B222C816}"/>
          </ac:spMkLst>
        </pc:spChg>
        <pc:spChg chg="add mod">
          <ac:chgData name="Johnson, Ayomide I. (Assoc)" userId="fa693737-f144-4d6f-954a-9801f51f20a6" providerId="ADAL" clId="{19513406-DBB3-4E74-B45F-F79831CE251B}" dt="2023-07-27T16:16:36.888" v="9582" actId="1076"/>
          <ac:spMkLst>
            <pc:docMk/>
            <pc:sldMk cId="1782224282" sldId="261"/>
            <ac:spMk id="6" creationId="{B51FC65A-7608-89B5-AAC0-6D2EC177A53D}"/>
          </ac:spMkLst>
        </pc:spChg>
        <pc:picChg chg="add mod">
          <ac:chgData name="Johnson, Ayomide I. (Assoc)" userId="fa693737-f144-4d6f-954a-9801f51f20a6" providerId="ADAL" clId="{19513406-DBB3-4E74-B45F-F79831CE251B}" dt="2023-07-27T16:16:36.888" v="9582" actId="1076"/>
          <ac:picMkLst>
            <pc:docMk/>
            <pc:sldMk cId="1782224282" sldId="261"/>
            <ac:picMk id="1026" creationId="{1BD243D9-5AA5-3C60-BB3A-26892B72E866}"/>
          </ac:picMkLst>
        </pc:picChg>
      </pc:sldChg>
      <pc:sldChg chg="modSp new mod ord modNotesTx">
        <pc:chgData name="Johnson, Ayomide I. (Assoc)" userId="fa693737-f144-4d6f-954a-9801f51f20a6" providerId="ADAL" clId="{19513406-DBB3-4E74-B45F-F79831CE251B}" dt="2023-07-31T05:22:51.607" v="14097" actId="20577"/>
        <pc:sldMkLst>
          <pc:docMk/>
          <pc:sldMk cId="2047521711" sldId="262"/>
        </pc:sldMkLst>
        <pc:spChg chg="mod">
          <ac:chgData name="Johnson, Ayomide I. (Assoc)" userId="fa693737-f144-4d6f-954a-9801f51f20a6" providerId="ADAL" clId="{19513406-DBB3-4E74-B45F-F79831CE251B}" dt="2023-07-10T17:54:41.701" v="5837" actId="20577"/>
          <ac:spMkLst>
            <pc:docMk/>
            <pc:sldMk cId="2047521711" sldId="262"/>
            <ac:spMk id="2" creationId="{F46A5B92-640B-66F9-201A-43FAD1ED6EDD}"/>
          </ac:spMkLst>
        </pc:spChg>
        <pc:spChg chg="mod">
          <ac:chgData name="Johnson, Ayomide I. (Assoc)" userId="fa693737-f144-4d6f-954a-9801f51f20a6" providerId="ADAL" clId="{19513406-DBB3-4E74-B45F-F79831CE251B}" dt="2023-07-31T05:22:51.607" v="14097" actId="20577"/>
          <ac:spMkLst>
            <pc:docMk/>
            <pc:sldMk cId="2047521711" sldId="262"/>
            <ac:spMk id="3" creationId="{BF23DB1C-E37C-00D0-6953-08C343CDE69C}"/>
          </ac:spMkLst>
        </pc:spChg>
      </pc:sldChg>
      <pc:sldChg chg="addSp delSp modSp new mod ord modShow addCm delCm modCm modNotesTx">
        <pc:chgData name="Johnson, Ayomide I. (Assoc)" userId="fa693737-f144-4d6f-954a-9801f51f20a6" providerId="ADAL" clId="{19513406-DBB3-4E74-B45F-F79831CE251B}" dt="2023-07-31T18:22:48.056" v="14100"/>
        <pc:sldMkLst>
          <pc:docMk/>
          <pc:sldMk cId="634143291" sldId="263"/>
        </pc:sldMkLst>
        <pc:spChg chg="mod">
          <ac:chgData name="Johnson, Ayomide I. (Assoc)" userId="fa693737-f144-4d6f-954a-9801f51f20a6" providerId="ADAL" clId="{19513406-DBB3-4E74-B45F-F79831CE251B}" dt="2023-07-05T17:52:11.840" v="3972" actId="20577"/>
          <ac:spMkLst>
            <pc:docMk/>
            <pc:sldMk cId="634143291" sldId="263"/>
            <ac:spMk id="2" creationId="{7740E77B-C67E-F547-752E-95EBDA3B6AD2}"/>
          </ac:spMkLst>
        </pc:spChg>
        <pc:spChg chg="del mod">
          <ac:chgData name="Johnson, Ayomide I. (Assoc)" userId="fa693737-f144-4d6f-954a-9801f51f20a6" providerId="ADAL" clId="{19513406-DBB3-4E74-B45F-F79831CE251B}" dt="2023-07-27T17:23:35.020" v="9715" actId="478"/>
          <ac:spMkLst>
            <pc:docMk/>
            <pc:sldMk cId="634143291" sldId="263"/>
            <ac:spMk id="3" creationId="{07815699-557B-6A7A-D4C8-FD47A41F983C}"/>
          </ac:spMkLst>
        </pc:spChg>
        <pc:spChg chg="add mod">
          <ac:chgData name="Johnson, Ayomide I. (Assoc)" userId="fa693737-f144-4d6f-954a-9801f51f20a6" providerId="ADAL" clId="{19513406-DBB3-4E74-B45F-F79831CE251B}" dt="2023-07-27T17:24:18.968" v="9723" actId="1076"/>
          <ac:spMkLst>
            <pc:docMk/>
            <pc:sldMk cId="634143291" sldId="263"/>
            <ac:spMk id="4" creationId="{376BA3E8-D2C3-FE2C-E3FD-23B9742BBED9}"/>
          </ac:spMkLst>
        </pc:spChg>
        <pc:spChg chg="add del mod">
          <ac:chgData name="Johnson, Ayomide I. (Assoc)" userId="fa693737-f144-4d6f-954a-9801f51f20a6" providerId="ADAL" clId="{19513406-DBB3-4E74-B45F-F79831CE251B}" dt="2023-07-05T18:06:51.715" v="4004" actId="21"/>
          <ac:spMkLst>
            <pc:docMk/>
            <pc:sldMk cId="634143291" sldId="263"/>
            <ac:spMk id="6" creationId="{5CB6A100-0B45-4590-F9AA-596F6D6427BC}"/>
          </ac:spMkLst>
        </pc:spChg>
        <pc:graphicFrameChg chg="mod">
          <ac:chgData name="Johnson, Ayomide I. (Assoc)" userId="fa693737-f144-4d6f-954a-9801f51f20a6" providerId="ADAL" clId="{19513406-DBB3-4E74-B45F-F79831CE251B}" dt="2023-07-28T16:16:14.692" v="12567" actId="20577"/>
          <ac:graphicFrameMkLst>
            <pc:docMk/>
            <pc:sldMk cId="634143291" sldId="263"/>
            <ac:graphicFrameMk id="9" creationId="{A788C3C0-A9D1-AB1B-ED6C-3AD61743DF3B}"/>
          </ac:graphicFrameMkLst>
        </pc:graphicFrameChg>
        <pc:picChg chg="add del mod">
          <ac:chgData name="Johnson, Ayomide I. (Assoc)" userId="fa693737-f144-4d6f-954a-9801f51f20a6" providerId="ADAL" clId="{19513406-DBB3-4E74-B45F-F79831CE251B}" dt="2023-07-13T14:26:06.014" v="7337" actId="478"/>
          <ac:picMkLst>
            <pc:docMk/>
            <pc:sldMk cId="634143291" sldId="263"/>
            <ac:picMk id="5" creationId="{31B5E17B-1AEE-A497-BFE7-1E1CA9DAF30E}"/>
          </ac:picMkLst>
        </pc:picChg>
        <pc:picChg chg="add mod">
          <ac:chgData name="Johnson, Ayomide I. (Assoc)" userId="fa693737-f144-4d6f-954a-9801f51f20a6" providerId="ADAL" clId="{19513406-DBB3-4E74-B45F-F79831CE251B}" dt="2023-07-13T14:26:31.296" v="7341" actId="1076"/>
          <ac:picMkLst>
            <pc:docMk/>
            <pc:sldMk cId="634143291" sldId="263"/>
            <ac:picMk id="3074" creationId="{8027A833-40D7-6A20-A3DB-4994F16B4C62}"/>
          </ac:picMkLst>
        </pc:picChg>
      </pc:sldChg>
      <pc:sldChg chg="addSp delSp modSp new mod ord setBg modNotesTx">
        <pc:chgData name="Johnson, Ayomide I. (Assoc)" userId="fa693737-f144-4d6f-954a-9801f51f20a6" providerId="ADAL" clId="{19513406-DBB3-4E74-B45F-F79831CE251B}" dt="2023-07-13T16:02:58.097" v="7654" actId="20577"/>
        <pc:sldMkLst>
          <pc:docMk/>
          <pc:sldMk cId="2186001677" sldId="264"/>
        </pc:sldMkLst>
        <pc:spChg chg="mod">
          <ac:chgData name="Johnson, Ayomide I. (Assoc)" userId="fa693737-f144-4d6f-954a-9801f51f20a6" providerId="ADAL" clId="{19513406-DBB3-4E74-B45F-F79831CE251B}" dt="2023-07-12T18:39:48.978" v="7145" actId="26606"/>
          <ac:spMkLst>
            <pc:docMk/>
            <pc:sldMk cId="2186001677" sldId="264"/>
            <ac:spMk id="2" creationId="{DF57AAA8-1563-F8B9-2E1A-3FCF7A903F94}"/>
          </ac:spMkLst>
        </pc:spChg>
        <pc:spChg chg="del mod">
          <ac:chgData name="Johnson, Ayomide I. (Assoc)" userId="fa693737-f144-4d6f-954a-9801f51f20a6" providerId="ADAL" clId="{19513406-DBB3-4E74-B45F-F79831CE251B}" dt="2023-07-12T16:35:27.187" v="6752"/>
          <ac:spMkLst>
            <pc:docMk/>
            <pc:sldMk cId="2186001677" sldId="264"/>
            <ac:spMk id="3" creationId="{E77D7DB6-DBD5-BCEA-DF07-726FADEC64BA}"/>
          </ac:spMkLst>
        </pc:spChg>
        <pc:spChg chg="add mod ord">
          <ac:chgData name="Johnson, Ayomide I. (Assoc)" userId="fa693737-f144-4d6f-954a-9801f51f20a6" providerId="ADAL" clId="{19513406-DBB3-4E74-B45F-F79831CE251B}" dt="2023-07-13T16:01:59.435" v="7596" actId="20577"/>
          <ac:spMkLst>
            <pc:docMk/>
            <pc:sldMk cId="2186001677" sldId="264"/>
            <ac:spMk id="4" creationId="{641CFE62-0A92-A37B-2A19-0193E84C4674}"/>
          </ac:spMkLst>
        </pc:spChg>
        <pc:picChg chg="add mod">
          <ac:chgData name="Johnson, Ayomide I. (Assoc)" userId="fa693737-f144-4d6f-954a-9801f51f20a6" providerId="ADAL" clId="{19513406-DBB3-4E74-B45F-F79831CE251B}" dt="2023-07-12T18:40:38.829" v="7151" actId="1076"/>
          <ac:picMkLst>
            <pc:docMk/>
            <pc:sldMk cId="2186001677" sldId="264"/>
            <ac:picMk id="2050" creationId="{EFE6F671-BB06-05BF-D6A1-A37F6BC14B3D}"/>
          </ac:picMkLst>
        </pc:picChg>
      </pc:sldChg>
      <pc:sldChg chg="addSp delSp modSp new mod modTransition modAnim addCm modNotesTx">
        <pc:chgData name="Johnson, Ayomide I. (Assoc)" userId="fa693737-f144-4d6f-954a-9801f51f20a6" providerId="ADAL" clId="{19513406-DBB3-4E74-B45F-F79831CE251B}" dt="2023-07-28T17:33:25.973" v="12595" actId="20577"/>
        <pc:sldMkLst>
          <pc:docMk/>
          <pc:sldMk cId="1121574191" sldId="265"/>
        </pc:sldMkLst>
        <pc:spChg chg="del mod">
          <ac:chgData name="Johnson, Ayomide I. (Assoc)" userId="fa693737-f144-4d6f-954a-9801f51f20a6" providerId="ADAL" clId="{19513406-DBB3-4E74-B45F-F79831CE251B}" dt="2023-07-03T20:56:09.386" v="3337" actId="478"/>
          <ac:spMkLst>
            <pc:docMk/>
            <pc:sldMk cId="1121574191" sldId="265"/>
            <ac:spMk id="2" creationId="{1538541B-6D98-3267-AEB8-FFD61343B0E1}"/>
          </ac:spMkLst>
        </pc:spChg>
        <pc:spChg chg="add mod">
          <ac:chgData name="Johnson, Ayomide I. (Assoc)" userId="fa693737-f144-4d6f-954a-9801f51f20a6" providerId="ADAL" clId="{19513406-DBB3-4E74-B45F-F79831CE251B}" dt="2023-07-27T17:38:02.377" v="9755" actId="20577"/>
          <ac:spMkLst>
            <pc:docMk/>
            <pc:sldMk cId="1121574191" sldId="265"/>
            <ac:spMk id="2" creationId="{8ED37EF5-8972-F193-239F-46D5EBB52C6F}"/>
          </ac:spMkLst>
        </pc:spChg>
        <pc:spChg chg="add del mod">
          <ac:chgData name="Johnson, Ayomide I. (Assoc)" userId="fa693737-f144-4d6f-954a-9801f51f20a6" providerId="ADAL" clId="{19513406-DBB3-4E74-B45F-F79831CE251B}" dt="2023-07-10T17:24:28.834" v="4988" actId="478"/>
          <ac:spMkLst>
            <pc:docMk/>
            <pc:sldMk cId="1121574191" sldId="265"/>
            <ac:spMk id="2" creationId="{EFAD3766-1A23-4B72-2A8A-1BDA0BF7E916}"/>
          </ac:spMkLst>
        </pc:spChg>
        <pc:spChg chg="del mod">
          <ac:chgData name="Johnson, Ayomide I. (Assoc)" userId="fa693737-f144-4d6f-954a-9801f51f20a6" providerId="ADAL" clId="{19513406-DBB3-4E74-B45F-F79831CE251B}" dt="2023-07-03T20:56:13.369" v="3338" actId="478"/>
          <ac:spMkLst>
            <pc:docMk/>
            <pc:sldMk cId="1121574191" sldId="265"/>
            <ac:spMk id="3" creationId="{12413D23-83D1-8D91-1D11-AFC3483EDDC2}"/>
          </ac:spMkLst>
        </pc:spChg>
        <pc:spChg chg="add mod">
          <ac:chgData name="Johnson, Ayomide I. (Assoc)" userId="fa693737-f144-4d6f-954a-9801f51f20a6" providerId="ADAL" clId="{19513406-DBB3-4E74-B45F-F79831CE251B}" dt="2023-07-28T17:33:04.752" v="12587" actId="20577"/>
          <ac:spMkLst>
            <pc:docMk/>
            <pc:sldMk cId="1121574191" sldId="265"/>
            <ac:spMk id="4" creationId="{9A284F42-FE84-366C-2DE3-6E8E67E0A409}"/>
          </ac:spMkLst>
        </pc:spChg>
        <pc:spChg chg="add del mod">
          <ac:chgData name="Johnson, Ayomide I. (Assoc)" userId="fa693737-f144-4d6f-954a-9801f51f20a6" providerId="ADAL" clId="{19513406-DBB3-4E74-B45F-F79831CE251B}" dt="2023-07-03T20:59:31.004" v="3405" actId="478"/>
          <ac:spMkLst>
            <pc:docMk/>
            <pc:sldMk cId="1121574191" sldId="265"/>
            <ac:spMk id="7" creationId="{7FFF4A6C-7100-D11E-F7CE-57C81F0AD44B}"/>
          </ac:spMkLst>
        </pc:spChg>
        <pc:spChg chg="add mod">
          <ac:chgData name="Johnson, Ayomide I. (Assoc)" userId="fa693737-f144-4d6f-954a-9801f51f20a6" providerId="ADAL" clId="{19513406-DBB3-4E74-B45F-F79831CE251B}" dt="2023-07-28T17:33:25.973" v="12595" actId="20577"/>
          <ac:spMkLst>
            <pc:docMk/>
            <pc:sldMk cId="1121574191" sldId="265"/>
            <ac:spMk id="7" creationId="{CDD00FF2-10E3-A9D8-9BA0-C21D7949011C}"/>
          </ac:spMkLst>
        </pc:spChg>
        <pc:spChg chg="add mod">
          <ac:chgData name="Johnson, Ayomide I. (Assoc)" userId="fa693737-f144-4d6f-954a-9801f51f20a6" providerId="ADAL" clId="{19513406-DBB3-4E74-B45F-F79831CE251B}" dt="2023-07-28T17:33:10.409" v="12589" actId="20577"/>
          <ac:spMkLst>
            <pc:docMk/>
            <pc:sldMk cId="1121574191" sldId="265"/>
            <ac:spMk id="8" creationId="{DCFB1A43-4DF8-EB5B-F6B3-00B15F65A1CF}"/>
          </ac:spMkLst>
        </pc:spChg>
        <pc:spChg chg="add del mod">
          <ac:chgData name="Johnson, Ayomide I. (Assoc)" userId="fa693737-f144-4d6f-954a-9801f51f20a6" providerId="ADAL" clId="{19513406-DBB3-4E74-B45F-F79831CE251B}" dt="2023-07-03T20:59:45.578" v="3422" actId="478"/>
          <ac:spMkLst>
            <pc:docMk/>
            <pc:sldMk cId="1121574191" sldId="265"/>
            <ac:spMk id="9" creationId="{DD2749F8-1168-F7EA-C0BD-D3FC2D5D0428}"/>
          </ac:spMkLst>
        </pc:spChg>
        <pc:spChg chg="add del">
          <ac:chgData name="Johnson, Ayomide I. (Assoc)" userId="fa693737-f144-4d6f-954a-9801f51f20a6" providerId="ADAL" clId="{19513406-DBB3-4E74-B45F-F79831CE251B}" dt="2023-07-10T17:23:11.411" v="4972" actId="22"/>
          <ac:spMkLst>
            <pc:docMk/>
            <pc:sldMk cId="1121574191" sldId="265"/>
            <ac:spMk id="10" creationId="{D573A581-BFCA-5AFC-08AE-15D158F790B3}"/>
          </ac:spMkLst>
        </pc:spChg>
        <pc:spChg chg="add mod">
          <ac:chgData name="Johnson, Ayomide I. (Assoc)" userId="fa693737-f144-4d6f-954a-9801f51f20a6" providerId="ADAL" clId="{19513406-DBB3-4E74-B45F-F79831CE251B}" dt="2023-07-10T17:26:47.916" v="5020" actId="1076"/>
          <ac:spMkLst>
            <pc:docMk/>
            <pc:sldMk cId="1121574191" sldId="265"/>
            <ac:spMk id="11" creationId="{B9D73E20-B149-1AC3-8424-0EBF9032064E}"/>
          </ac:spMkLst>
        </pc:spChg>
        <pc:spChg chg="add mod">
          <ac:chgData name="Johnson, Ayomide I. (Assoc)" userId="fa693737-f144-4d6f-954a-9801f51f20a6" providerId="ADAL" clId="{19513406-DBB3-4E74-B45F-F79831CE251B}" dt="2023-07-10T17:27:20.503" v="5023" actId="1076"/>
          <ac:spMkLst>
            <pc:docMk/>
            <pc:sldMk cId="1121574191" sldId="265"/>
            <ac:spMk id="12" creationId="{53153201-34EE-27BA-1766-FD3C392BD136}"/>
          </ac:spMkLst>
        </pc:spChg>
        <pc:spChg chg="add mod">
          <ac:chgData name="Johnson, Ayomide I. (Assoc)" userId="fa693737-f144-4d6f-954a-9801f51f20a6" providerId="ADAL" clId="{19513406-DBB3-4E74-B45F-F79831CE251B}" dt="2023-07-28T17:33:13.606" v="12591" actId="20577"/>
          <ac:spMkLst>
            <pc:docMk/>
            <pc:sldMk cId="1121574191" sldId="265"/>
            <ac:spMk id="14" creationId="{7180A611-6A34-653A-52A0-3D4DBB9E129B}"/>
          </ac:spMkLst>
        </pc:spChg>
        <pc:spChg chg="add del mod">
          <ac:chgData name="Johnson, Ayomide I. (Assoc)" userId="fa693737-f144-4d6f-954a-9801f51f20a6" providerId="ADAL" clId="{19513406-DBB3-4E74-B45F-F79831CE251B}" dt="2023-07-03T21:07:19.192" v="3502" actId="478"/>
          <ac:spMkLst>
            <pc:docMk/>
            <pc:sldMk cId="1121574191" sldId="265"/>
            <ac:spMk id="15" creationId="{B805E212-32C0-4083-6DF8-0B826140B5F9}"/>
          </ac:spMkLst>
        </pc:spChg>
        <pc:spChg chg="add mod">
          <ac:chgData name="Johnson, Ayomide I. (Assoc)" userId="fa693737-f144-4d6f-954a-9801f51f20a6" providerId="ADAL" clId="{19513406-DBB3-4E74-B45F-F79831CE251B}" dt="2023-07-28T17:32:36.488" v="12576" actId="20577"/>
          <ac:spMkLst>
            <pc:docMk/>
            <pc:sldMk cId="1121574191" sldId="265"/>
            <ac:spMk id="15" creationId="{F0AC6998-77F9-2027-1B90-51BB1B28BE98}"/>
          </ac:spMkLst>
        </pc:spChg>
        <pc:spChg chg="add del mod">
          <ac:chgData name="Johnson, Ayomide I. (Assoc)" userId="fa693737-f144-4d6f-954a-9801f51f20a6" providerId="ADAL" clId="{19513406-DBB3-4E74-B45F-F79831CE251B}" dt="2023-07-10T17:22:47.868" v="4967" actId="478"/>
          <ac:spMkLst>
            <pc:docMk/>
            <pc:sldMk cId="1121574191" sldId="265"/>
            <ac:spMk id="16" creationId="{2EBE8A5B-8411-624F-51C2-39FA37A7FA0E}"/>
          </ac:spMkLst>
        </pc:spChg>
        <pc:spChg chg="add mod">
          <ac:chgData name="Johnson, Ayomide I. (Assoc)" userId="fa693737-f144-4d6f-954a-9801f51f20a6" providerId="ADAL" clId="{19513406-DBB3-4E74-B45F-F79831CE251B}" dt="2023-07-28T17:32:55.972" v="12583" actId="20577"/>
          <ac:spMkLst>
            <pc:docMk/>
            <pc:sldMk cId="1121574191" sldId="265"/>
            <ac:spMk id="17" creationId="{007118AC-7AB8-BA8D-D290-285363D8CD20}"/>
          </ac:spMkLst>
        </pc:spChg>
        <pc:spChg chg="add del mod">
          <ac:chgData name="Johnson, Ayomide I. (Assoc)" userId="fa693737-f144-4d6f-954a-9801f51f20a6" providerId="ADAL" clId="{19513406-DBB3-4E74-B45F-F79831CE251B}" dt="2023-07-10T17:23:37.615" v="4976" actId="478"/>
          <ac:spMkLst>
            <pc:docMk/>
            <pc:sldMk cId="1121574191" sldId="265"/>
            <ac:spMk id="19" creationId="{F75C4CDA-569A-BEDB-214D-A444D61DAB34}"/>
          </ac:spMkLst>
        </pc:spChg>
        <pc:spChg chg="add del">
          <ac:chgData name="Johnson, Ayomide I. (Assoc)" userId="fa693737-f144-4d6f-954a-9801f51f20a6" providerId="ADAL" clId="{19513406-DBB3-4E74-B45F-F79831CE251B}" dt="2023-07-10T17:24:33.591" v="4990" actId="22"/>
          <ac:spMkLst>
            <pc:docMk/>
            <pc:sldMk cId="1121574191" sldId="265"/>
            <ac:spMk id="22" creationId="{263D57C0-FDF0-7CFD-8AFE-1A13F8A3B2B5}"/>
          </ac:spMkLst>
        </pc:spChg>
        <pc:spChg chg="add mod">
          <ac:chgData name="Johnson, Ayomide I. (Assoc)" userId="fa693737-f144-4d6f-954a-9801f51f20a6" providerId="ADAL" clId="{19513406-DBB3-4E74-B45F-F79831CE251B}" dt="2023-07-10T17:29:46.880" v="5037" actId="1076"/>
          <ac:spMkLst>
            <pc:docMk/>
            <pc:sldMk cId="1121574191" sldId="265"/>
            <ac:spMk id="23" creationId="{2E4618BB-10CC-5634-2EB8-9CF5BDD264BC}"/>
          </ac:spMkLst>
        </pc:spChg>
        <pc:spChg chg="add del mod">
          <ac:chgData name="Johnson, Ayomide I. (Assoc)" userId="fa693737-f144-4d6f-954a-9801f51f20a6" providerId="ADAL" clId="{19513406-DBB3-4E74-B45F-F79831CE251B}" dt="2023-07-10T17:23:01.989" v="4969" actId="478"/>
          <ac:spMkLst>
            <pc:docMk/>
            <pc:sldMk cId="1121574191" sldId="265"/>
            <ac:spMk id="24" creationId="{8C679255-6456-FE2F-86B1-0D58FB9A8F28}"/>
          </ac:spMkLst>
        </pc:spChg>
        <pc:spChg chg="add del mod">
          <ac:chgData name="Johnson, Ayomide I. (Assoc)" userId="fa693737-f144-4d6f-954a-9801f51f20a6" providerId="ADAL" clId="{19513406-DBB3-4E74-B45F-F79831CE251B}" dt="2023-07-03T21:27:52.883" v="3637"/>
          <ac:spMkLst>
            <pc:docMk/>
            <pc:sldMk cId="1121574191" sldId="265"/>
            <ac:spMk id="32" creationId="{887BC97F-B9C1-4829-44DC-3DEB6FBA46F8}"/>
          </ac:spMkLst>
        </pc:spChg>
        <pc:spChg chg="add del mod">
          <ac:chgData name="Johnson, Ayomide I. (Assoc)" userId="fa693737-f144-4d6f-954a-9801f51f20a6" providerId="ADAL" clId="{19513406-DBB3-4E74-B45F-F79831CE251B}" dt="2023-07-10T17:24:14.908" v="4985" actId="478"/>
          <ac:spMkLst>
            <pc:docMk/>
            <pc:sldMk cId="1121574191" sldId="265"/>
            <ac:spMk id="34" creationId="{6670DCEB-CCDB-E205-9A2E-5D5C20CE98A7}"/>
          </ac:spMkLst>
        </pc:spChg>
        <pc:spChg chg="add del mod">
          <ac:chgData name="Johnson, Ayomide I. (Assoc)" userId="fa693737-f144-4d6f-954a-9801f51f20a6" providerId="ADAL" clId="{19513406-DBB3-4E74-B45F-F79831CE251B}" dt="2023-07-10T17:14:11.508" v="4766" actId="478"/>
          <ac:spMkLst>
            <pc:docMk/>
            <pc:sldMk cId="1121574191" sldId="265"/>
            <ac:spMk id="36" creationId="{0A38B9C9-B067-FDF4-5DCB-3487868A47D2}"/>
          </ac:spMkLst>
        </pc:spChg>
        <pc:spChg chg="add mod">
          <ac:chgData name="Johnson, Ayomide I. (Assoc)" userId="fa693737-f144-4d6f-954a-9801f51f20a6" providerId="ADAL" clId="{19513406-DBB3-4E74-B45F-F79831CE251B}" dt="2023-07-03T21:29:44.864" v="3658" actId="571"/>
          <ac:spMkLst>
            <pc:docMk/>
            <pc:sldMk cId="1121574191" sldId="265"/>
            <ac:spMk id="44" creationId="{A40FA2C8-B329-6419-9150-4977A2C72792}"/>
          </ac:spMkLst>
        </pc:spChg>
        <pc:spChg chg="add mod">
          <ac:chgData name="Johnson, Ayomide I. (Assoc)" userId="fa693737-f144-4d6f-954a-9801f51f20a6" providerId="ADAL" clId="{19513406-DBB3-4E74-B45F-F79831CE251B}" dt="2023-07-03T21:29:44.864" v="3658" actId="571"/>
          <ac:spMkLst>
            <pc:docMk/>
            <pc:sldMk cId="1121574191" sldId="265"/>
            <ac:spMk id="46" creationId="{69DA47E8-9C05-AA30-2B50-6F326A4AF6BC}"/>
          </ac:spMkLst>
        </pc:spChg>
        <pc:spChg chg="add mod">
          <ac:chgData name="Johnson, Ayomide I. (Assoc)" userId="fa693737-f144-4d6f-954a-9801f51f20a6" providerId="ADAL" clId="{19513406-DBB3-4E74-B45F-F79831CE251B}" dt="2023-07-03T21:29:44.864" v="3658" actId="571"/>
          <ac:spMkLst>
            <pc:docMk/>
            <pc:sldMk cId="1121574191" sldId="265"/>
            <ac:spMk id="48" creationId="{770B81D1-F0F0-EA27-502C-FA365419ECF7}"/>
          </ac:spMkLst>
        </pc:spChg>
        <pc:spChg chg="add mod">
          <ac:chgData name="Johnson, Ayomide I. (Assoc)" userId="fa693737-f144-4d6f-954a-9801f51f20a6" providerId="ADAL" clId="{19513406-DBB3-4E74-B45F-F79831CE251B}" dt="2023-07-03T21:29:44.864" v="3658" actId="571"/>
          <ac:spMkLst>
            <pc:docMk/>
            <pc:sldMk cId="1121574191" sldId="265"/>
            <ac:spMk id="49" creationId="{90A7E7BC-42EF-1536-71EB-02CAA6E141A5}"/>
          </ac:spMkLst>
        </pc:spChg>
        <pc:spChg chg="add del mod">
          <ac:chgData name="Johnson, Ayomide I. (Assoc)" userId="fa693737-f144-4d6f-954a-9801f51f20a6" providerId="ADAL" clId="{19513406-DBB3-4E74-B45F-F79831CE251B}" dt="2023-07-10T17:13:56.480" v="4762" actId="478"/>
          <ac:spMkLst>
            <pc:docMk/>
            <pc:sldMk cId="1121574191" sldId="265"/>
            <ac:spMk id="51" creationId="{E4E2D05B-EC2B-F2F0-42C3-07E610B6420F}"/>
          </ac:spMkLst>
        </pc:spChg>
        <pc:spChg chg="add del mod">
          <ac:chgData name="Johnson, Ayomide I. (Assoc)" userId="fa693737-f144-4d6f-954a-9801f51f20a6" providerId="ADAL" clId="{19513406-DBB3-4E74-B45F-F79831CE251B}" dt="2023-07-10T17:13:56.480" v="4762" actId="478"/>
          <ac:spMkLst>
            <pc:docMk/>
            <pc:sldMk cId="1121574191" sldId="265"/>
            <ac:spMk id="52" creationId="{EA3BFBEF-65CC-97F9-FCBE-A5103EAC7F58}"/>
          </ac:spMkLst>
        </pc:spChg>
        <pc:spChg chg="add del mod">
          <ac:chgData name="Johnson, Ayomide I. (Assoc)" userId="fa693737-f144-4d6f-954a-9801f51f20a6" providerId="ADAL" clId="{19513406-DBB3-4E74-B45F-F79831CE251B}" dt="2023-07-10T17:13:56.480" v="4762" actId="478"/>
          <ac:spMkLst>
            <pc:docMk/>
            <pc:sldMk cId="1121574191" sldId="265"/>
            <ac:spMk id="53" creationId="{F2342793-39F9-4970-A545-25BA03E7AA83}"/>
          </ac:spMkLst>
        </pc:spChg>
        <pc:spChg chg="add del mod">
          <ac:chgData name="Johnson, Ayomide I. (Assoc)" userId="fa693737-f144-4d6f-954a-9801f51f20a6" providerId="ADAL" clId="{19513406-DBB3-4E74-B45F-F79831CE251B}" dt="2023-07-10T17:13:56.480" v="4762" actId="478"/>
          <ac:spMkLst>
            <pc:docMk/>
            <pc:sldMk cId="1121574191" sldId="265"/>
            <ac:spMk id="54" creationId="{10B20660-B7EB-2A0B-D405-16FFF3506A03}"/>
          </ac:spMkLst>
        </pc:spChg>
        <pc:spChg chg="add mod">
          <ac:chgData name="Johnson, Ayomide I. (Assoc)" userId="fa693737-f144-4d6f-954a-9801f51f20a6" providerId="ADAL" clId="{19513406-DBB3-4E74-B45F-F79831CE251B}" dt="2023-07-03T21:40:01.651" v="3773" actId="571"/>
          <ac:spMkLst>
            <pc:docMk/>
            <pc:sldMk cId="1121574191" sldId="265"/>
            <ac:spMk id="55" creationId="{94B051A6-19AD-0E83-4A24-60E3AAA4D59B}"/>
          </ac:spMkLst>
        </pc:spChg>
        <pc:cxnChg chg="add mod">
          <ac:chgData name="Johnson, Ayomide I. (Assoc)" userId="fa693737-f144-4d6f-954a-9801f51f20a6" providerId="ADAL" clId="{19513406-DBB3-4E74-B45F-F79831CE251B}" dt="2023-07-25T15:53:43.656" v="9133" actId="1076"/>
          <ac:cxnSpMkLst>
            <pc:docMk/>
            <pc:sldMk cId="1121574191" sldId="265"/>
            <ac:cxnSpMk id="3" creationId="{969A308D-4814-7FE8-8E66-49FECACC8841}"/>
          </ac:cxnSpMkLst>
        </pc:cxnChg>
        <pc:cxnChg chg="add del mod">
          <ac:chgData name="Johnson, Ayomide I. (Assoc)" userId="fa693737-f144-4d6f-954a-9801f51f20a6" providerId="ADAL" clId="{19513406-DBB3-4E74-B45F-F79831CE251B}" dt="2023-07-10T17:23:46.523" v="4979" actId="478"/>
          <ac:cxnSpMkLst>
            <pc:docMk/>
            <pc:sldMk cId="1121574191" sldId="265"/>
            <ac:cxnSpMk id="3" creationId="{A3AD091E-B940-9B13-EE36-74D37D7C787E}"/>
          </ac:cxnSpMkLst>
        </pc:cxnChg>
        <pc:cxnChg chg="add mod">
          <ac:chgData name="Johnson, Ayomide I. (Assoc)" userId="fa693737-f144-4d6f-954a-9801f51f20a6" providerId="ADAL" clId="{19513406-DBB3-4E74-B45F-F79831CE251B}" dt="2023-07-25T15:53:43.656" v="9133" actId="1076"/>
          <ac:cxnSpMkLst>
            <pc:docMk/>
            <pc:sldMk cId="1121574191" sldId="265"/>
            <ac:cxnSpMk id="5" creationId="{94B4B19A-105A-AE2C-217D-8BAB0BF0D45C}"/>
          </ac:cxnSpMkLst>
        </pc:cxnChg>
        <pc:cxnChg chg="add mod">
          <ac:chgData name="Johnson, Ayomide I. (Assoc)" userId="fa693737-f144-4d6f-954a-9801f51f20a6" providerId="ADAL" clId="{19513406-DBB3-4E74-B45F-F79831CE251B}" dt="2023-07-10T17:26:47.916" v="5020" actId="1076"/>
          <ac:cxnSpMkLst>
            <pc:docMk/>
            <pc:sldMk cId="1121574191" sldId="265"/>
            <ac:cxnSpMk id="6" creationId="{6650CBF5-7F2D-ED80-B5A7-A1C24F09F96F}"/>
          </ac:cxnSpMkLst>
        </pc:cxnChg>
        <pc:cxnChg chg="add mod">
          <ac:chgData name="Johnson, Ayomide I. (Assoc)" userId="fa693737-f144-4d6f-954a-9801f51f20a6" providerId="ADAL" clId="{19513406-DBB3-4E74-B45F-F79831CE251B}" dt="2023-07-25T15:53:43.656" v="9133" actId="1076"/>
          <ac:cxnSpMkLst>
            <pc:docMk/>
            <pc:sldMk cId="1121574191" sldId="265"/>
            <ac:cxnSpMk id="9" creationId="{4ED67655-13B0-B6C3-71E7-6A26E74A5FB8}"/>
          </ac:cxnSpMkLst>
        </pc:cxnChg>
        <pc:cxnChg chg="add del mod">
          <ac:chgData name="Johnson, Ayomide I. (Assoc)" userId="fa693737-f144-4d6f-954a-9801f51f20a6" providerId="ADAL" clId="{19513406-DBB3-4E74-B45F-F79831CE251B}" dt="2023-07-25T15:53:53.875" v="9135"/>
          <ac:cxnSpMkLst>
            <pc:docMk/>
            <pc:sldMk cId="1121574191" sldId="265"/>
            <ac:cxnSpMk id="10" creationId="{4A2D10A1-71D7-673E-92B0-679E9C6B2C76}"/>
          </ac:cxnSpMkLst>
        </pc:cxnChg>
        <pc:cxnChg chg="add mod">
          <ac:chgData name="Johnson, Ayomide I. (Assoc)" userId="fa693737-f144-4d6f-954a-9801f51f20a6" providerId="ADAL" clId="{19513406-DBB3-4E74-B45F-F79831CE251B}" dt="2023-07-10T17:26:47.916" v="5020" actId="1076"/>
          <ac:cxnSpMkLst>
            <pc:docMk/>
            <pc:sldMk cId="1121574191" sldId="265"/>
            <ac:cxnSpMk id="13" creationId="{96AD24C8-34DC-1BC8-99D0-0A39D4E6E0EE}"/>
          </ac:cxnSpMkLst>
        </pc:cxnChg>
        <pc:cxnChg chg="add del mod">
          <ac:chgData name="Johnson, Ayomide I. (Assoc)" userId="fa693737-f144-4d6f-954a-9801f51f20a6" providerId="ADAL" clId="{19513406-DBB3-4E74-B45F-F79831CE251B}" dt="2023-07-25T15:53:53.875" v="9135"/>
          <ac:cxnSpMkLst>
            <pc:docMk/>
            <pc:sldMk cId="1121574191" sldId="265"/>
            <ac:cxnSpMk id="16" creationId="{519CC9E0-C58E-92E6-6FDD-9D276F7F56E7}"/>
          </ac:cxnSpMkLst>
        </pc:cxnChg>
        <pc:cxnChg chg="add del mod">
          <ac:chgData name="Johnson, Ayomide I. (Assoc)" userId="fa693737-f144-4d6f-954a-9801f51f20a6" providerId="ADAL" clId="{19513406-DBB3-4E74-B45F-F79831CE251B}" dt="2023-07-25T15:53:53.875" v="9135"/>
          <ac:cxnSpMkLst>
            <pc:docMk/>
            <pc:sldMk cId="1121574191" sldId="265"/>
            <ac:cxnSpMk id="18" creationId="{BFCFF336-80A6-8A9C-D658-C5444E0D0A86}"/>
          </ac:cxnSpMkLst>
        </pc:cxnChg>
        <pc:cxnChg chg="add del">
          <ac:chgData name="Johnson, Ayomide I. (Assoc)" userId="fa693737-f144-4d6f-954a-9801f51f20a6" providerId="ADAL" clId="{19513406-DBB3-4E74-B45F-F79831CE251B}" dt="2023-07-03T21:13:48.255" v="3584" actId="478"/>
          <ac:cxnSpMkLst>
            <pc:docMk/>
            <pc:sldMk cId="1121574191" sldId="265"/>
            <ac:cxnSpMk id="18" creationId="{FD82FA6A-9F35-3030-A53E-18761B178C03}"/>
          </ac:cxnSpMkLst>
        </pc:cxnChg>
        <pc:cxnChg chg="add mod">
          <ac:chgData name="Johnson, Ayomide I. (Assoc)" userId="fa693737-f144-4d6f-954a-9801f51f20a6" providerId="ADAL" clId="{19513406-DBB3-4E74-B45F-F79831CE251B}" dt="2023-07-25T15:54:02.286" v="9138"/>
          <ac:cxnSpMkLst>
            <pc:docMk/>
            <pc:sldMk cId="1121574191" sldId="265"/>
            <ac:cxnSpMk id="19" creationId="{DEDA08A9-734C-1989-8BB8-BB9583C1EABC}"/>
          </ac:cxnSpMkLst>
        </pc:cxnChg>
        <pc:cxnChg chg="add mod">
          <ac:chgData name="Johnson, Ayomide I. (Assoc)" userId="fa693737-f144-4d6f-954a-9801f51f20a6" providerId="ADAL" clId="{19513406-DBB3-4E74-B45F-F79831CE251B}" dt="2023-07-25T15:54:02.286" v="9138"/>
          <ac:cxnSpMkLst>
            <pc:docMk/>
            <pc:sldMk cId="1121574191" sldId="265"/>
            <ac:cxnSpMk id="20" creationId="{01A37739-BA66-CB34-B4D7-2086185FD179}"/>
          </ac:cxnSpMkLst>
        </pc:cxnChg>
        <pc:cxnChg chg="add del mod">
          <ac:chgData name="Johnson, Ayomide I. (Assoc)" userId="fa693737-f144-4d6f-954a-9801f51f20a6" providerId="ADAL" clId="{19513406-DBB3-4E74-B45F-F79831CE251B}" dt="2023-07-10T17:22:01.771" v="4948" actId="478"/>
          <ac:cxnSpMkLst>
            <pc:docMk/>
            <pc:sldMk cId="1121574191" sldId="265"/>
            <ac:cxnSpMk id="20" creationId="{7BD23376-AE89-9732-2E41-AC6B1C6EF58E}"/>
          </ac:cxnSpMkLst>
        </pc:cxnChg>
        <pc:cxnChg chg="add mod">
          <ac:chgData name="Johnson, Ayomide I. (Assoc)" userId="fa693737-f144-4d6f-954a-9801f51f20a6" providerId="ADAL" clId="{19513406-DBB3-4E74-B45F-F79831CE251B}" dt="2023-07-25T15:54:02.286" v="9138"/>
          <ac:cxnSpMkLst>
            <pc:docMk/>
            <pc:sldMk cId="1121574191" sldId="265"/>
            <ac:cxnSpMk id="21" creationId="{512BD436-46B6-21E6-3282-676DBA099D88}"/>
          </ac:cxnSpMkLst>
        </pc:cxnChg>
        <pc:cxnChg chg="add del mod">
          <ac:chgData name="Johnson, Ayomide I. (Assoc)" userId="fa693737-f144-4d6f-954a-9801f51f20a6" providerId="ADAL" clId="{19513406-DBB3-4E74-B45F-F79831CE251B}" dt="2023-07-10T17:22:04.398" v="4949" actId="478"/>
          <ac:cxnSpMkLst>
            <pc:docMk/>
            <pc:sldMk cId="1121574191" sldId="265"/>
            <ac:cxnSpMk id="21" creationId="{A9BA3B95-041D-EDB9-E2DD-403090F43C77}"/>
          </ac:cxnSpMkLst>
        </pc:cxnChg>
        <pc:cxnChg chg="add del mod">
          <ac:chgData name="Johnson, Ayomide I. (Assoc)" userId="fa693737-f144-4d6f-954a-9801f51f20a6" providerId="ADAL" clId="{19513406-DBB3-4E74-B45F-F79831CE251B}" dt="2023-07-03T21:15:02.995" v="3586" actId="478"/>
          <ac:cxnSpMkLst>
            <pc:docMk/>
            <pc:sldMk cId="1121574191" sldId="265"/>
            <ac:cxnSpMk id="22" creationId="{7961826A-7C95-5F0F-6D64-78B20F590344}"/>
          </ac:cxnSpMkLst>
        </pc:cxnChg>
        <pc:cxnChg chg="add del mod">
          <ac:chgData name="Johnson, Ayomide I. (Assoc)" userId="fa693737-f144-4d6f-954a-9801f51f20a6" providerId="ADAL" clId="{19513406-DBB3-4E74-B45F-F79831CE251B}" dt="2023-07-03T21:15:16.123" v="3588" actId="478"/>
          <ac:cxnSpMkLst>
            <pc:docMk/>
            <pc:sldMk cId="1121574191" sldId="265"/>
            <ac:cxnSpMk id="23" creationId="{AE150A9C-2E23-863C-648F-D3BB5163A87C}"/>
          </ac:cxnSpMkLst>
        </pc:cxnChg>
        <pc:cxnChg chg="add del mod">
          <ac:chgData name="Johnson, Ayomide I. (Assoc)" userId="fa693737-f144-4d6f-954a-9801f51f20a6" providerId="ADAL" clId="{19513406-DBB3-4E74-B45F-F79831CE251B}" dt="2023-07-10T17:19:12.264" v="4916" actId="478"/>
          <ac:cxnSpMkLst>
            <pc:docMk/>
            <pc:sldMk cId="1121574191" sldId="265"/>
            <ac:cxnSpMk id="25" creationId="{3ECC0C52-8798-D8FC-09F6-8AB95870EDCC}"/>
          </ac:cxnSpMkLst>
        </pc:cxnChg>
        <pc:cxnChg chg="add mod">
          <ac:chgData name="Johnson, Ayomide I. (Assoc)" userId="fa693737-f144-4d6f-954a-9801f51f20a6" providerId="ADAL" clId="{19513406-DBB3-4E74-B45F-F79831CE251B}" dt="2023-07-10T17:27:20.503" v="5023" actId="1076"/>
          <ac:cxnSpMkLst>
            <pc:docMk/>
            <pc:sldMk cId="1121574191" sldId="265"/>
            <ac:cxnSpMk id="26" creationId="{814BF606-2152-39DF-E851-C30CABFB7B76}"/>
          </ac:cxnSpMkLst>
        </pc:cxnChg>
        <pc:cxnChg chg="add del mod">
          <ac:chgData name="Johnson, Ayomide I. (Assoc)" userId="fa693737-f144-4d6f-954a-9801f51f20a6" providerId="ADAL" clId="{19513406-DBB3-4E74-B45F-F79831CE251B}" dt="2023-07-10T17:23:07.625" v="4970" actId="478"/>
          <ac:cxnSpMkLst>
            <pc:docMk/>
            <pc:sldMk cId="1121574191" sldId="265"/>
            <ac:cxnSpMk id="27" creationId="{9F8E8E0E-257E-6D9F-E621-A21651206FA5}"/>
          </ac:cxnSpMkLst>
        </pc:cxnChg>
        <pc:cxnChg chg="add mod">
          <ac:chgData name="Johnson, Ayomide I. (Assoc)" userId="fa693737-f144-4d6f-954a-9801f51f20a6" providerId="ADAL" clId="{19513406-DBB3-4E74-B45F-F79831CE251B}" dt="2023-07-10T17:27:20.503" v="5023" actId="1076"/>
          <ac:cxnSpMkLst>
            <pc:docMk/>
            <pc:sldMk cId="1121574191" sldId="265"/>
            <ac:cxnSpMk id="28" creationId="{F2951D45-EB66-78AB-BEAD-421083C4ACC0}"/>
          </ac:cxnSpMkLst>
        </pc:cxnChg>
        <pc:cxnChg chg="add del mod">
          <ac:chgData name="Johnson, Ayomide I. (Assoc)" userId="fa693737-f144-4d6f-954a-9801f51f20a6" providerId="ADAL" clId="{19513406-DBB3-4E74-B45F-F79831CE251B}" dt="2023-07-10T17:21:45.037" v="4944" actId="478"/>
          <ac:cxnSpMkLst>
            <pc:docMk/>
            <pc:sldMk cId="1121574191" sldId="265"/>
            <ac:cxnSpMk id="29" creationId="{5BB2568A-5BDD-7E3A-A7AE-7E6284CE9996}"/>
          </ac:cxnSpMkLst>
        </pc:cxnChg>
        <pc:cxnChg chg="add mod">
          <ac:chgData name="Johnson, Ayomide I. (Assoc)" userId="fa693737-f144-4d6f-954a-9801f51f20a6" providerId="ADAL" clId="{19513406-DBB3-4E74-B45F-F79831CE251B}" dt="2023-07-10T17:27:09.725" v="5022" actId="1076"/>
          <ac:cxnSpMkLst>
            <pc:docMk/>
            <pc:sldMk cId="1121574191" sldId="265"/>
            <ac:cxnSpMk id="30" creationId="{665DE662-3986-AB5E-ED8E-B5CA09C4DB46}"/>
          </ac:cxnSpMkLst>
        </pc:cxnChg>
        <pc:cxnChg chg="add del mod">
          <ac:chgData name="Johnson, Ayomide I. (Assoc)" userId="fa693737-f144-4d6f-954a-9801f51f20a6" providerId="ADAL" clId="{19513406-DBB3-4E74-B45F-F79831CE251B}" dt="2023-07-10T17:21:47.659" v="4945" actId="478"/>
          <ac:cxnSpMkLst>
            <pc:docMk/>
            <pc:sldMk cId="1121574191" sldId="265"/>
            <ac:cxnSpMk id="31" creationId="{B39FA5A4-8ACD-AEE7-66F6-D21919AB3FD1}"/>
          </ac:cxnSpMkLst>
        </pc:cxnChg>
        <pc:cxnChg chg="add mod">
          <ac:chgData name="Johnson, Ayomide I. (Assoc)" userId="fa693737-f144-4d6f-954a-9801f51f20a6" providerId="ADAL" clId="{19513406-DBB3-4E74-B45F-F79831CE251B}" dt="2023-07-10T17:27:09.725" v="5022" actId="1076"/>
          <ac:cxnSpMkLst>
            <pc:docMk/>
            <pc:sldMk cId="1121574191" sldId="265"/>
            <ac:cxnSpMk id="32" creationId="{9AC747CF-687E-9468-AB66-A0A860C85D80}"/>
          </ac:cxnSpMkLst>
        </pc:cxnChg>
        <pc:cxnChg chg="add del mod">
          <ac:chgData name="Johnson, Ayomide I. (Assoc)" userId="fa693737-f144-4d6f-954a-9801f51f20a6" providerId="ADAL" clId="{19513406-DBB3-4E74-B45F-F79831CE251B}" dt="2023-07-03T21:27:52.883" v="3637"/>
          <ac:cxnSpMkLst>
            <pc:docMk/>
            <pc:sldMk cId="1121574191" sldId="265"/>
            <ac:cxnSpMk id="33" creationId="{43BA016A-43EE-2FAC-31E1-C4B3F5095608}"/>
          </ac:cxnSpMkLst>
        </pc:cxnChg>
        <pc:cxnChg chg="add del mod">
          <ac:chgData name="Johnson, Ayomide I. (Assoc)" userId="fa693737-f144-4d6f-954a-9801f51f20a6" providerId="ADAL" clId="{19513406-DBB3-4E74-B45F-F79831CE251B}" dt="2023-07-10T17:25:47.226" v="5013" actId="478"/>
          <ac:cxnSpMkLst>
            <pc:docMk/>
            <pc:sldMk cId="1121574191" sldId="265"/>
            <ac:cxnSpMk id="33" creationId="{5A0F5CD5-B13B-2282-B58F-405F21730C3D}"/>
          </ac:cxnSpMkLst>
        </pc:cxnChg>
        <pc:cxnChg chg="add del mod">
          <ac:chgData name="Johnson, Ayomide I. (Assoc)" userId="fa693737-f144-4d6f-954a-9801f51f20a6" providerId="ADAL" clId="{19513406-DBB3-4E74-B45F-F79831CE251B}" dt="2023-07-10T17:14:14.434" v="4767" actId="478"/>
          <ac:cxnSpMkLst>
            <pc:docMk/>
            <pc:sldMk cId="1121574191" sldId="265"/>
            <ac:cxnSpMk id="35" creationId="{953EDA5A-1270-DCD3-67C5-A3E6CD739CC0}"/>
          </ac:cxnSpMkLst>
        </pc:cxnChg>
        <pc:cxnChg chg="add del mod">
          <ac:chgData name="Johnson, Ayomide I. (Assoc)" userId="fa693737-f144-4d6f-954a-9801f51f20a6" providerId="ADAL" clId="{19513406-DBB3-4E74-B45F-F79831CE251B}" dt="2023-07-10T17:26:34.536" v="5018" actId="478"/>
          <ac:cxnSpMkLst>
            <pc:docMk/>
            <pc:sldMk cId="1121574191" sldId="265"/>
            <ac:cxnSpMk id="37" creationId="{BBDE720D-5E1E-B98C-3355-16485C068BEC}"/>
          </ac:cxnSpMkLst>
        </pc:cxnChg>
        <pc:cxnChg chg="add mod">
          <ac:chgData name="Johnson, Ayomide I. (Assoc)" userId="fa693737-f144-4d6f-954a-9801f51f20a6" providerId="ADAL" clId="{19513406-DBB3-4E74-B45F-F79831CE251B}" dt="2023-07-03T21:28:55.486" v="3646" actId="571"/>
          <ac:cxnSpMkLst>
            <pc:docMk/>
            <pc:sldMk cId="1121574191" sldId="265"/>
            <ac:cxnSpMk id="37" creationId="{E0A306DA-7328-A552-62D1-42E5803A7624}"/>
          </ac:cxnSpMkLst>
        </pc:cxnChg>
        <pc:cxnChg chg="add del mod">
          <ac:chgData name="Johnson, Ayomide I. (Assoc)" userId="fa693737-f144-4d6f-954a-9801f51f20a6" providerId="ADAL" clId="{19513406-DBB3-4E74-B45F-F79831CE251B}" dt="2023-07-10T17:26:37.626" v="5019" actId="478"/>
          <ac:cxnSpMkLst>
            <pc:docMk/>
            <pc:sldMk cId="1121574191" sldId="265"/>
            <ac:cxnSpMk id="38" creationId="{DAF2880E-BFB1-AF6D-42C4-762B62FC0E0C}"/>
          </ac:cxnSpMkLst>
        </pc:cxnChg>
        <pc:cxnChg chg="add mod">
          <ac:chgData name="Johnson, Ayomide I. (Assoc)" userId="fa693737-f144-4d6f-954a-9801f51f20a6" providerId="ADAL" clId="{19513406-DBB3-4E74-B45F-F79831CE251B}" dt="2023-07-03T21:28:55.486" v="3646" actId="571"/>
          <ac:cxnSpMkLst>
            <pc:docMk/>
            <pc:sldMk cId="1121574191" sldId="265"/>
            <ac:cxnSpMk id="38" creationId="{FFC37F4C-8C9E-AECF-C0AC-322D42A652B7}"/>
          </ac:cxnSpMkLst>
        </pc:cxnChg>
        <pc:cxnChg chg="add del mod">
          <ac:chgData name="Johnson, Ayomide I. (Assoc)" userId="fa693737-f144-4d6f-954a-9801f51f20a6" providerId="ADAL" clId="{19513406-DBB3-4E74-B45F-F79831CE251B}" dt="2023-07-10T17:26:06.279" v="5017" actId="478"/>
          <ac:cxnSpMkLst>
            <pc:docMk/>
            <pc:sldMk cId="1121574191" sldId="265"/>
            <ac:cxnSpMk id="39" creationId="{1BD4CD5E-CBBA-7E2C-D543-A6D68F728241}"/>
          </ac:cxnSpMkLst>
        </pc:cxnChg>
        <pc:cxnChg chg="add mod">
          <ac:chgData name="Johnson, Ayomide I. (Assoc)" userId="fa693737-f144-4d6f-954a-9801f51f20a6" providerId="ADAL" clId="{19513406-DBB3-4E74-B45F-F79831CE251B}" dt="2023-07-03T21:28:55.486" v="3646" actId="571"/>
          <ac:cxnSpMkLst>
            <pc:docMk/>
            <pc:sldMk cId="1121574191" sldId="265"/>
            <ac:cxnSpMk id="39" creationId="{E7CF4368-7849-A1B5-7120-1A78FEB426D0}"/>
          </ac:cxnSpMkLst>
        </pc:cxnChg>
        <pc:cxnChg chg="add mod">
          <ac:chgData name="Johnson, Ayomide I. (Assoc)" userId="fa693737-f144-4d6f-954a-9801f51f20a6" providerId="ADAL" clId="{19513406-DBB3-4E74-B45F-F79831CE251B}" dt="2023-07-03T21:29:04.789" v="3648" actId="571"/>
          <ac:cxnSpMkLst>
            <pc:docMk/>
            <pc:sldMk cId="1121574191" sldId="265"/>
            <ac:cxnSpMk id="40" creationId="{57C7705E-21B2-A9D1-394D-C5854E8B0030}"/>
          </ac:cxnSpMkLst>
        </pc:cxnChg>
        <pc:cxnChg chg="add del mod">
          <ac:chgData name="Johnson, Ayomide I. (Assoc)" userId="fa693737-f144-4d6f-954a-9801f51f20a6" providerId="ADAL" clId="{19513406-DBB3-4E74-B45F-F79831CE251B}" dt="2023-07-10T17:14:09.699" v="4765" actId="478"/>
          <ac:cxnSpMkLst>
            <pc:docMk/>
            <pc:sldMk cId="1121574191" sldId="265"/>
            <ac:cxnSpMk id="41" creationId="{F3C5E249-9985-A54F-F9D5-AD004FBFA504}"/>
          </ac:cxnSpMkLst>
        </pc:cxnChg>
        <pc:cxnChg chg="add del mod">
          <ac:chgData name="Johnson, Ayomide I. (Assoc)" userId="fa693737-f144-4d6f-954a-9801f51f20a6" providerId="ADAL" clId="{19513406-DBB3-4E74-B45F-F79831CE251B}" dt="2023-07-10T17:14:06.737" v="4764" actId="478"/>
          <ac:cxnSpMkLst>
            <pc:docMk/>
            <pc:sldMk cId="1121574191" sldId="265"/>
            <ac:cxnSpMk id="42" creationId="{A9F41DC0-55E1-078F-8E7B-20FE4D9B951E}"/>
          </ac:cxnSpMkLst>
        </pc:cxnChg>
        <pc:cxnChg chg="add del mod">
          <ac:chgData name="Johnson, Ayomide I. (Assoc)" userId="fa693737-f144-4d6f-954a-9801f51f20a6" providerId="ADAL" clId="{19513406-DBB3-4E74-B45F-F79831CE251B}" dt="2023-07-10T17:14:03.327" v="4763" actId="478"/>
          <ac:cxnSpMkLst>
            <pc:docMk/>
            <pc:sldMk cId="1121574191" sldId="265"/>
            <ac:cxnSpMk id="43" creationId="{E41F6425-9B08-6E3A-9227-D166423B7C1C}"/>
          </ac:cxnSpMkLst>
        </pc:cxnChg>
        <pc:cxnChg chg="add mod">
          <ac:chgData name="Johnson, Ayomide I. (Assoc)" userId="fa693737-f144-4d6f-954a-9801f51f20a6" providerId="ADAL" clId="{19513406-DBB3-4E74-B45F-F79831CE251B}" dt="2023-07-10T17:28:26.246" v="5029" actId="14100"/>
          <ac:cxnSpMkLst>
            <pc:docMk/>
            <pc:sldMk cId="1121574191" sldId="265"/>
            <ac:cxnSpMk id="44" creationId="{5F81D276-4DBD-265D-9675-AFB303129508}"/>
          </ac:cxnSpMkLst>
        </pc:cxnChg>
        <pc:cxnChg chg="add mod">
          <ac:chgData name="Johnson, Ayomide I. (Assoc)" userId="fa693737-f144-4d6f-954a-9801f51f20a6" providerId="ADAL" clId="{19513406-DBB3-4E74-B45F-F79831CE251B}" dt="2023-07-03T21:29:44.864" v="3658" actId="571"/>
          <ac:cxnSpMkLst>
            <pc:docMk/>
            <pc:sldMk cId="1121574191" sldId="265"/>
            <ac:cxnSpMk id="45" creationId="{9CFEEF48-8610-9C32-67E7-337B774FE13C}"/>
          </ac:cxnSpMkLst>
        </pc:cxnChg>
        <pc:cxnChg chg="add del">
          <ac:chgData name="Johnson, Ayomide I. (Assoc)" userId="fa693737-f144-4d6f-954a-9801f51f20a6" providerId="ADAL" clId="{19513406-DBB3-4E74-B45F-F79831CE251B}" dt="2023-07-10T17:28:19.355" v="5028" actId="478"/>
          <ac:cxnSpMkLst>
            <pc:docMk/>
            <pc:sldMk cId="1121574191" sldId="265"/>
            <ac:cxnSpMk id="46" creationId="{5A212502-164A-B656-66AD-DBFCF878F9BF}"/>
          </ac:cxnSpMkLst>
        </pc:cxnChg>
        <pc:cxnChg chg="add mod">
          <ac:chgData name="Johnson, Ayomide I. (Assoc)" userId="fa693737-f144-4d6f-954a-9801f51f20a6" providerId="ADAL" clId="{19513406-DBB3-4E74-B45F-F79831CE251B}" dt="2023-07-03T21:29:44.864" v="3658" actId="571"/>
          <ac:cxnSpMkLst>
            <pc:docMk/>
            <pc:sldMk cId="1121574191" sldId="265"/>
            <ac:cxnSpMk id="47" creationId="{4B823B3C-70B2-6078-4105-7C11800F63E0}"/>
          </ac:cxnSpMkLst>
        </pc:cxnChg>
        <pc:cxnChg chg="add mod">
          <ac:chgData name="Johnson, Ayomide I. (Assoc)" userId="fa693737-f144-4d6f-954a-9801f51f20a6" providerId="ADAL" clId="{19513406-DBB3-4E74-B45F-F79831CE251B}" dt="2023-07-10T17:28:44.358" v="5031" actId="14100"/>
          <ac:cxnSpMkLst>
            <pc:docMk/>
            <pc:sldMk cId="1121574191" sldId="265"/>
            <ac:cxnSpMk id="48" creationId="{DC81C9E1-08D3-B8C7-2CB0-C105764AA536}"/>
          </ac:cxnSpMkLst>
        </pc:cxnChg>
        <pc:cxnChg chg="add mod">
          <ac:chgData name="Johnson, Ayomide I. (Assoc)" userId="fa693737-f144-4d6f-954a-9801f51f20a6" providerId="ADAL" clId="{19513406-DBB3-4E74-B45F-F79831CE251B}" dt="2023-07-03T21:29:44.864" v="3658" actId="571"/>
          <ac:cxnSpMkLst>
            <pc:docMk/>
            <pc:sldMk cId="1121574191" sldId="265"/>
            <ac:cxnSpMk id="50" creationId="{35943E9E-1B3A-CC63-C42B-0785199DF1FE}"/>
          </ac:cxnSpMkLst>
        </pc:cxnChg>
        <pc:cxnChg chg="del">
          <ac:chgData name="Johnson, Ayomide I. (Assoc)" userId="fa693737-f144-4d6f-954a-9801f51f20a6" providerId="ADAL" clId="{19513406-DBB3-4E74-B45F-F79831CE251B}" dt="2023-07-25T15:53:59.087" v="9136" actId="478"/>
          <ac:cxnSpMkLst>
            <pc:docMk/>
            <pc:sldMk cId="1121574191" sldId="265"/>
            <ac:cxnSpMk id="50" creationId="{9AE67E8C-74EE-483F-6AAE-AD596BEDA652}"/>
          </ac:cxnSpMkLst>
        </pc:cxnChg>
        <pc:cxnChg chg="del">
          <ac:chgData name="Johnson, Ayomide I. (Assoc)" userId="fa693737-f144-4d6f-954a-9801f51f20a6" providerId="ADAL" clId="{19513406-DBB3-4E74-B45F-F79831CE251B}" dt="2023-07-25T15:54:01.588" v="9137" actId="478"/>
          <ac:cxnSpMkLst>
            <pc:docMk/>
            <pc:sldMk cId="1121574191" sldId="265"/>
            <ac:cxnSpMk id="54" creationId="{DE1D4799-328F-239D-9435-AD86ACC88545}"/>
          </ac:cxnSpMkLst>
        </pc:cxnChg>
        <pc:cxnChg chg="add">
          <ac:chgData name="Johnson, Ayomide I. (Assoc)" userId="fa693737-f144-4d6f-954a-9801f51f20a6" providerId="ADAL" clId="{19513406-DBB3-4E74-B45F-F79831CE251B}" dt="2023-07-10T17:28:39.298" v="5030" actId="11529"/>
          <ac:cxnSpMkLst>
            <pc:docMk/>
            <pc:sldMk cId="1121574191" sldId="265"/>
            <ac:cxnSpMk id="55" creationId="{3D027C11-7733-5A26-CC0D-9682937DBC1F}"/>
          </ac:cxnSpMkLst>
        </pc:cxnChg>
        <pc:cxnChg chg="add mod">
          <ac:chgData name="Johnson, Ayomide I. (Assoc)" userId="fa693737-f144-4d6f-954a-9801f51f20a6" providerId="ADAL" clId="{19513406-DBB3-4E74-B45F-F79831CE251B}" dt="2023-07-10T17:29:05.881" v="5033" actId="1076"/>
          <ac:cxnSpMkLst>
            <pc:docMk/>
            <pc:sldMk cId="1121574191" sldId="265"/>
            <ac:cxnSpMk id="57" creationId="{0F9B990A-C894-9CFD-D7B0-1C39795E1B4A}"/>
          </ac:cxnSpMkLst>
        </pc:cxnChg>
        <pc:cxnChg chg="add mod">
          <ac:chgData name="Johnson, Ayomide I. (Assoc)" userId="fa693737-f144-4d6f-954a-9801f51f20a6" providerId="ADAL" clId="{19513406-DBB3-4E74-B45F-F79831CE251B}" dt="2023-07-10T17:29:05.881" v="5033" actId="1076"/>
          <ac:cxnSpMkLst>
            <pc:docMk/>
            <pc:sldMk cId="1121574191" sldId="265"/>
            <ac:cxnSpMk id="58" creationId="{6292376A-0875-CC60-427D-4FBE5A028984}"/>
          </ac:cxnSpMkLst>
        </pc:cxnChg>
        <pc:cxnChg chg="add mod">
          <ac:chgData name="Johnson, Ayomide I. (Assoc)" userId="fa693737-f144-4d6f-954a-9801f51f20a6" providerId="ADAL" clId="{19513406-DBB3-4E74-B45F-F79831CE251B}" dt="2023-07-10T17:29:05.881" v="5033" actId="1076"/>
          <ac:cxnSpMkLst>
            <pc:docMk/>
            <pc:sldMk cId="1121574191" sldId="265"/>
            <ac:cxnSpMk id="59" creationId="{E2B44691-4795-24B6-7649-57473FBB3F68}"/>
          </ac:cxnSpMkLst>
        </pc:cxnChg>
      </pc:sldChg>
      <pc:sldChg chg="addSp delSp modSp new mod modTransition modNotesTx">
        <pc:chgData name="Johnson, Ayomide I. (Assoc)" userId="fa693737-f144-4d6f-954a-9801f51f20a6" providerId="ADAL" clId="{19513406-DBB3-4E74-B45F-F79831CE251B}" dt="2023-07-13T17:55:00.727" v="8534" actId="20577"/>
        <pc:sldMkLst>
          <pc:docMk/>
          <pc:sldMk cId="122875637" sldId="266"/>
        </pc:sldMkLst>
        <pc:spChg chg="mod">
          <ac:chgData name="Johnson, Ayomide I. (Assoc)" userId="fa693737-f144-4d6f-954a-9801f51f20a6" providerId="ADAL" clId="{19513406-DBB3-4E74-B45F-F79831CE251B}" dt="2023-07-03T20:35:24.347" v="3307" actId="1076"/>
          <ac:spMkLst>
            <pc:docMk/>
            <pc:sldMk cId="122875637" sldId="266"/>
            <ac:spMk id="2" creationId="{5F1B8B77-2020-094F-BA7B-773F4DF6AD3A}"/>
          </ac:spMkLst>
        </pc:spChg>
        <pc:spChg chg="add del">
          <ac:chgData name="Johnson, Ayomide I. (Assoc)" userId="fa693737-f144-4d6f-954a-9801f51f20a6" providerId="ADAL" clId="{19513406-DBB3-4E74-B45F-F79831CE251B}" dt="2023-07-03T19:39:55.880" v="3081"/>
          <ac:spMkLst>
            <pc:docMk/>
            <pc:sldMk cId="122875637" sldId="266"/>
            <ac:spMk id="3" creationId="{CE1AA4A8-4594-F005-0C54-CFEF0F26477D}"/>
          </ac:spMkLst>
        </pc:spChg>
        <pc:spChg chg="add del mod">
          <ac:chgData name="Johnson, Ayomide I. (Assoc)" userId="fa693737-f144-4d6f-954a-9801f51f20a6" providerId="ADAL" clId="{19513406-DBB3-4E74-B45F-F79831CE251B}" dt="2023-07-03T19:38:04.047" v="3046" actId="478"/>
          <ac:spMkLst>
            <pc:docMk/>
            <pc:sldMk cId="122875637" sldId="266"/>
            <ac:spMk id="4" creationId="{9220BC47-6962-5AD0-3C89-AF6D1747BA46}"/>
          </ac:spMkLst>
        </pc:spChg>
        <pc:spChg chg="add del mod">
          <ac:chgData name="Johnson, Ayomide I. (Assoc)" userId="fa693737-f144-4d6f-954a-9801f51f20a6" providerId="ADAL" clId="{19513406-DBB3-4E74-B45F-F79831CE251B}" dt="2023-07-03T19:54:42.293" v="3182" actId="478"/>
          <ac:spMkLst>
            <pc:docMk/>
            <pc:sldMk cId="122875637" sldId="266"/>
            <ac:spMk id="5" creationId="{5F9B8139-E47E-F46C-85A5-18631F375A76}"/>
          </ac:spMkLst>
        </pc:spChg>
        <pc:spChg chg="add del mod">
          <ac:chgData name="Johnson, Ayomide I. (Assoc)" userId="fa693737-f144-4d6f-954a-9801f51f20a6" providerId="ADAL" clId="{19513406-DBB3-4E74-B45F-F79831CE251B}" dt="2023-07-03T19:39:39.575" v="3080"/>
          <ac:spMkLst>
            <pc:docMk/>
            <pc:sldMk cId="122875637" sldId="266"/>
            <ac:spMk id="6" creationId="{7396482B-FDB7-4ACB-012C-4E8FE93BFC99}"/>
          </ac:spMkLst>
        </pc:spChg>
        <pc:spChg chg="add mod">
          <ac:chgData name="Johnson, Ayomide I. (Assoc)" userId="fa693737-f144-4d6f-954a-9801f51f20a6" providerId="ADAL" clId="{19513406-DBB3-4E74-B45F-F79831CE251B}" dt="2023-07-13T16:53:42.706" v="8443" actId="20577"/>
          <ac:spMkLst>
            <pc:docMk/>
            <pc:sldMk cId="122875637" sldId="266"/>
            <ac:spMk id="9" creationId="{AFBB20E1-C81D-BBA0-FFEA-D03207D6280F}"/>
          </ac:spMkLst>
        </pc:spChg>
        <pc:spChg chg="add del mod">
          <ac:chgData name="Johnson, Ayomide I. (Assoc)" userId="fa693737-f144-4d6f-954a-9801f51f20a6" providerId="ADAL" clId="{19513406-DBB3-4E74-B45F-F79831CE251B}" dt="2023-07-03T19:54:40.792" v="3181"/>
          <ac:spMkLst>
            <pc:docMk/>
            <pc:sldMk cId="122875637" sldId="266"/>
            <ac:spMk id="10" creationId="{BE2A6E2E-E1D3-CC65-479C-FC00F523860F}"/>
          </ac:spMkLst>
        </pc:spChg>
        <pc:spChg chg="add del mod">
          <ac:chgData name="Johnson, Ayomide I. (Assoc)" userId="fa693737-f144-4d6f-954a-9801f51f20a6" providerId="ADAL" clId="{19513406-DBB3-4E74-B45F-F79831CE251B}" dt="2023-07-03T19:54:40.792" v="3181"/>
          <ac:spMkLst>
            <pc:docMk/>
            <pc:sldMk cId="122875637" sldId="266"/>
            <ac:spMk id="11" creationId="{B7224FB6-B5CC-BCC2-619D-69362DE58919}"/>
          </ac:spMkLst>
        </pc:spChg>
        <pc:spChg chg="add del mod">
          <ac:chgData name="Johnson, Ayomide I. (Assoc)" userId="fa693737-f144-4d6f-954a-9801f51f20a6" providerId="ADAL" clId="{19513406-DBB3-4E74-B45F-F79831CE251B}" dt="2023-07-03T19:54:46.679" v="3183" actId="478"/>
          <ac:spMkLst>
            <pc:docMk/>
            <pc:sldMk cId="122875637" sldId="266"/>
            <ac:spMk id="13" creationId="{A8C1C57F-EB98-653C-91FC-13820C2E2EA0}"/>
          </ac:spMkLst>
        </pc:spChg>
        <pc:spChg chg="add del mod">
          <ac:chgData name="Johnson, Ayomide I. (Assoc)" userId="fa693737-f144-4d6f-954a-9801f51f20a6" providerId="ADAL" clId="{19513406-DBB3-4E74-B45F-F79831CE251B}" dt="2023-07-03T19:55:00.627" v="3185" actId="478"/>
          <ac:spMkLst>
            <pc:docMk/>
            <pc:sldMk cId="122875637" sldId="266"/>
            <ac:spMk id="14" creationId="{1C9A3AC2-93F4-DE62-5F6B-1E326C4A833D}"/>
          </ac:spMkLst>
        </pc:spChg>
        <pc:spChg chg="add del mod">
          <ac:chgData name="Johnson, Ayomide I. (Assoc)" userId="fa693737-f144-4d6f-954a-9801f51f20a6" providerId="ADAL" clId="{19513406-DBB3-4E74-B45F-F79831CE251B}" dt="2023-07-03T19:55:00.627" v="3185" actId="478"/>
          <ac:spMkLst>
            <pc:docMk/>
            <pc:sldMk cId="122875637" sldId="266"/>
            <ac:spMk id="15" creationId="{E11025C3-D03D-2942-B1F0-DFC9769C1582}"/>
          </ac:spMkLst>
        </pc:spChg>
        <pc:spChg chg="add mod">
          <ac:chgData name="Johnson, Ayomide I. (Assoc)" userId="fa693737-f144-4d6f-954a-9801f51f20a6" providerId="ADAL" clId="{19513406-DBB3-4E74-B45F-F79831CE251B}" dt="2023-07-03T21:52:25.382" v="3846" actId="108"/>
          <ac:spMkLst>
            <pc:docMk/>
            <pc:sldMk cId="122875637" sldId="266"/>
            <ac:spMk id="16" creationId="{1342B627-7F7E-419D-D381-E8174E0DF76A}"/>
          </ac:spMkLst>
        </pc:spChg>
        <pc:spChg chg="add mod">
          <ac:chgData name="Johnson, Ayomide I. (Assoc)" userId="fa693737-f144-4d6f-954a-9801f51f20a6" providerId="ADAL" clId="{19513406-DBB3-4E74-B45F-F79831CE251B}" dt="2023-07-13T17:55:00.727" v="8534" actId="20577"/>
          <ac:spMkLst>
            <pc:docMk/>
            <pc:sldMk cId="122875637" sldId="266"/>
            <ac:spMk id="17" creationId="{F708A670-A790-4B98-7AA8-1FF610746081}"/>
          </ac:spMkLst>
        </pc:spChg>
        <pc:spChg chg="add del mod">
          <ac:chgData name="Johnson, Ayomide I. (Assoc)" userId="fa693737-f144-4d6f-954a-9801f51f20a6" providerId="ADAL" clId="{19513406-DBB3-4E74-B45F-F79831CE251B}" dt="2023-07-03T19:55:23.998" v="3191" actId="478"/>
          <ac:spMkLst>
            <pc:docMk/>
            <pc:sldMk cId="122875637" sldId="266"/>
            <ac:spMk id="18" creationId="{DA7AAA73-DB45-065D-C886-3154FCFA927B}"/>
          </ac:spMkLst>
        </pc:spChg>
        <pc:spChg chg="add mod">
          <ac:chgData name="Johnson, Ayomide I. (Assoc)" userId="fa693737-f144-4d6f-954a-9801f51f20a6" providerId="ADAL" clId="{19513406-DBB3-4E74-B45F-F79831CE251B}" dt="2023-07-03T21:52:13.909" v="3840" actId="108"/>
          <ac:spMkLst>
            <pc:docMk/>
            <pc:sldMk cId="122875637" sldId="266"/>
            <ac:spMk id="19" creationId="{C4EE1477-743F-554F-A9DC-8D2E797EEE28}"/>
          </ac:spMkLst>
        </pc:spChg>
        <pc:picChg chg="add del mod">
          <ac:chgData name="Johnson, Ayomide I. (Assoc)" userId="fa693737-f144-4d6f-954a-9801f51f20a6" providerId="ADAL" clId="{19513406-DBB3-4E74-B45F-F79831CE251B}" dt="2023-07-03T19:54:42.293" v="3182" actId="478"/>
          <ac:picMkLst>
            <pc:docMk/>
            <pc:sldMk cId="122875637" sldId="266"/>
            <ac:picMk id="7" creationId="{39A281FB-23F6-82EE-CBAA-A082ABBC523D}"/>
          </ac:picMkLst>
        </pc:picChg>
        <pc:picChg chg="add del mod">
          <ac:chgData name="Johnson, Ayomide I. (Assoc)" userId="fa693737-f144-4d6f-954a-9801f51f20a6" providerId="ADAL" clId="{19513406-DBB3-4E74-B45F-F79831CE251B}" dt="2023-07-03T19:54:42.293" v="3182" actId="478"/>
          <ac:picMkLst>
            <pc:docMk/>
            <pc:sldMk cId="122875637" sldId="266"/>
            <ac:picMk id="8" creationId="{E80F7C01-9F27-797A-FAFB-B48BD6F3800A}"/>
          </ac:picMkLst>
        </pc:picChg>
      </pc:sldChg>
      <pc:sldChg chg="addSp delSp modSp add del mod ord modTransition modShow">
        <pc:chgData name="Johnson, Ayomide I. (Assoc)" userId="fa693737-f144-4d6f-954a-9801f51f20a6" providerId="ADAL" clId="{19513406-DBB3-4E74-B45F-F79831CE251B}" dt="2023-07-21T14:28:57.639" v="8652" actId="2696"/>
        <pc:sldMkLst>
          <pc:docMk/>
          <pc:sldMk cId="656732398" sldId="267"/>
        </pc:sldMkLst>
        <pc:spChg chg="mod">
          <ac:chgData name="Johnson, Ayomide I. (Assoc)" userId="fa693737-f144-4d6f-954a-9801f51f20a6" providerId="ADAL" clId="{19513406-DBB3-4E74-B45F-F79831CE251B}" dt="2023-07-03T20:40:12.686" v="3332" actId="1076"/>
          <ac:spMkLst>
            <pc:docMk/>
            <pc:sldMk cId="656732398" sldId="267"/>
            <ac:spMk id="2" creationId="{5F1B8B77-2020-094F-BA7B-773F4DF6AD3A}"/>
          </ac:spMkLst>
        </pc:spChg>
        <pc:spChg chg="add del mod">
          <ac:chgData name="Johnson, Ayomide I. (Assoc)" userId="fa693737-f144-4d6f-954a-9801f51f20a6" providerId="ADAL" clId="{19513406-DBB3-4E74-B45F-F79831CE251B}" dt="2023-07-03T21:52:22.269" v="3845" actId="108"/>
          <ac:spMkLst>
            <pc:docMk/>
            <pc:sldMk cId="656732398" sldId="267"/>
            <ac:spMk id="3" creationId="{F422B3DE-1CF3-64A4-B3FD-06579D0F14E3}"/>
          </ac:spMkLst>
        </pc:spChg>
        <pc:spChg chg="mod">
          <ac:chgData name="Johnson, Ayomide I. (Assoc)" userId="fa693737-f144-4d6f-954a-9801f51f20a6" providerId="ADAL" clId="{19513406-DBB3-4E74-B45F-F79831CE251B}" dt="2023-07-03T19:52:10.744" v="3149" actId="1076"/>
          <ac:spMkLst>
            <pc:docMk/>
            <pc:sldMk cId="656732398" sldId="267"/>
            <ac:spMk id="5" creationId="{5F9B8139-E47E-F46C-85A5-18631F375A76}"/>
          </ac:spMkLst>
        </pc:spChg>
        <pc:spChg chg="add del mod">
          <ac:chgData name="Johnson, Ayomide I. (Assoc)" userId="fa693737-f144-4d6f-954a-9801f51f20a6" providerId="ADAL" clId="{19513406-DBB3-4E74-B45F-F79831CE251B}" dt="2023-07-03T19:51:49.772" v="3144" actId="478"/>
          <ac:spMkLst>
            <pc:docMk/>
            <pc:sldMk cId="656732398" sldId="267"/>
            <ac:spMk id="6" creationId="{5072AAA6-34F9-04E0-F119-B88BF97D7797}"/>
          </ac:spMkLst>
        </pc:spChg>
        <pc:spChg chg="mod">
          <ac:chgData name="Johnson, Ayomide I. (Assoc)" userId="fa693737-f144-4d6f-954a-9801f51f20a6" providerId="ADAL" clId="{19513406-DBB3-4E74-B45F-F79831CE251B}" dt="2023-07-05T17:51:03.514" v="3911" actId="108"/>
          <ac:spMkLst>
            <pc:docMk/>
            <pc:sldMk cId="656732398" sldId="267"/>
            <ac:spMk id="9" creationId="{AFBB20E1-C81D-BBA0-FFEA-D03207D6280F}"/>
          </ac:spMkLst>
        </pc:spChg>
        <pc:spChg chg="add mod">
          <ac:chgData name="Johnson, Ayomide I. (Assoc)" userId="fa693737-f144-4d6f-954a-9801f51f20a6" providerId="ADAL" clId="{19513406-DBB3-4E74-B45F-F79831CE251B}" dt="2023-07-10T20:42:14.205" v="6680" actId="13822"/>
          <ac:spMkLst>
            <pc:docMk/>
            <pc:sldMk cId="656732398" sldId="267"/>
            <ac:spMk id="10" creationId="{AF7783A4-8EDE-AA38-60EA-F0675D466A58}"/>
          </ac:spMkLst>
        </pc:spChg>
        <pc:spChg chg="add mod">
          <ac:chgData name="Johnson, Ayomide I. (Assoc)" userId="fa693737-f144-4d6f-954a-9801f51f20a6" providerId="ADAL" clId="{19513406-DBB3-4E74-B45F-F79831CE251B}" dt="2023-07-03T21:52:18.719" v="3841" actId="108"/>
          <ac:spMkLst>
            <pc:docMk/>
            <pc:sldMk cId="656732398" sldId="267"/>
            <ac:spMk id="11" creationId="{AEC4EF82-6DD7-6C31-529C-2C058727ABF7}"/>
          </ac:spMkLst>
        </pc:spChg>
        <pc:spChg chg="add del mod">
          <ac:chgData name="Johnson, Ayomide I. (Assoc)" userId="fa693737-f144-4d6f-954a-9801f51f20a6" providerId="ADAL" clId="{19513406-DBB3-4E74-B45F-F79831CE251B}" dt="2023-07-03T19:57:39.177" v="3204" actId="478"/>
          <ac:spMkLst>
            <pc:docMk/>
            <pc:sldMk cId="656732398" sldId="267"/>
            <ac:spMk id="12" creationId="{2FAEF471-88AC-EC23-47FC-26C17254A7F7}"/>
          </ac:spMkLst>
        </pc:spChg>
        <pc:picChg chg="del">
          <ac:chgData name="Johnson, Ayomide I. (Assoc)" userId="fa693737-f144-4d6f-954a-9801f51f20a6" providerId="ADAL" clId="{19513406-DBB3-4E74-B45F-F79831CE251B}" dt="2023-07-03T19:51:11.110" v="3140" actId="478"/>
          <ac:picMkLst>
            <pc:docMk/>
            <pc:sldMk cId="656732398" sldId="267"/>
            <ac:picMk id="7" creationId="{39A281FB-23F6-82EE-CBAA-A082ABBC523D}"/>
          </ac:picMkLst>
        </pc:picChg>
        <pc:picChg chg="del mod">
          <ac:chgData name="Johnson, Ayomide I. (Assoc)" userId="fa693737-f144-4d6f-954a-9801f51f20a6" providerId="ADAL" clId="{19513406-DBB3-4E74-B45F-F79831CE251B}" dt="2023-07-03T19:48:39.340" v="3131" actId="478"/>
          <ac:picMkLst>
            <pc:docMk/>
            <pc:sldMk cId="656732398" sldId="267"/>
            <ac:picMk id="8" creationId="{E80F7C01-9F27-797A-FAFB-B48BD6F3800A}"/>
          </ac:picMkLst>
        </pc:picChg>
      </pc:sldChg>
      <pc:sldChg chg="new del">
        <pc:chgData name="Johnson, Ayomide I. (Assoc)" userId="fa693737-f144-4d6f-954a-9801f51f20a6" providerId="ADAL" clId="{19513406-DBB3-4E74-B45F-F79831CE251B}" dt="2023-07-03T19:43:58.327" v="3099" actId="47"/>
        <pc:sldMkLst>
          <pc:docMk/>
          <pc:sldMk cId="1029176194" sldId="267"/>
        </pc:sldMkLst>
      </pc:sldChg>
      <pc:sldChg chg="addSp delSp modSp add mod modTransition modNotesTx">
        <pc:chgData name="Johnson, Ayomide I. (Assoc)" userId="fa693737-f144-4d6f-954a-9801f51f20a6" providerId="ADAL" clId="{19513406-DBB3-4E74-B45F-F79831CE251B}" dt="2023-07-13T17:55:26.322" v="8537" actId="255"/>
        <pc:sldMkLst>
          <pc:docMk/>
          <pc:sldMk cId="1397173734" sldId="268"/>
        </pc:sldMkLst>
        <pc:spChg chg="mod">
          <ac:chgData name="Johnson, Ayomide I. (Assoc)" userId="fa693737-f144-4d6f-954a-9801f51f20a6" providerId="ADAL" clId="{19513406-DBB3-4E74-B45F-F79831CE251B}" dt="2023-07-03T20:35:29.295" v="3308" actId="1076"/>
          <ac:spMkLst>
            <pc:docMk/>
            <pc:sldMk cId="1397173734" sldId="268"/>
            <ac:spMk id="2" creationId="{5F1B8B77-2020-094F-BA7B-773F4DF6AD3A}"/>
          </ac:spMkLst>
        </pc:spChg>
        <pc:spChg chg="add del mod">
          <ac:chgData name="Johnson, Ayomide I. (Assoc)" userId="fa693737-f144-4d6f-954a-9801f51f20a6" providerId="ADAL" clId="{19513406-DBB3-4E74-B45F-F79831CE251B}" dt="2023-07-03T19:47:08.830" v="3118" actId="478"/>
          <ac:spMkLst>
            <pc:docMk/>
            <pc:sldMk cId="1397173734" sldId="268"/>
            <ac:spMk id="4" creationId="{3E7DF5A1-A447-930A-8C06-924C1798B2C4}"/>
          </ac:spMkLst>
        </pc:spChg>
        <pc:spChg chg="del">
          <ac:chgData name="Johnson, Ayomide I. (Assoc)" userId="fa693737-f144-4d6f-954a-9801f51f20a6" providerId="ADAL" clId="{19513406-DBB3-4E74-B45F-F79831CE251B}" dt="2023-07-03T19:59:27.361" v="3213" actId="478"/>
          <ac:spMkLst>
            <pc:docMk/>
            <pc:sldMk cId="1397173734" sldId="268"/>
            <ac:spMk id="5" creationId="{5F9B8139-E47E-F46C-85A5-18631F375A76}"/>
          </ac:spMkLst>
        </pc:spChg>
        <pc:spChg chg="mod">
          <ac:chgData name="Johnson, Ayomide I. (Assoc)" userId="fa693737-f144-4d6f-954a-9801f51f20a6" providerId="ADAL" clId="{19513406-DBB3-4E74-B45F-F79831CE251B}" dt="2023-07-13T16:54:20.135" v="8466" actId="20577"/>
          <ac:spMkLst>
            <pc:docMk/>
            <pc:sldMk cId="1397173734" sldId="268"/>
            <ac:spMk id="9" creationId="{AFBB20E1-C81D-BBA0-FFEA-D03207D6280F}"/>
          </ac:spMkLst>
        </pc:spChg>
        <pc:spChg chg="add del mod">
          <ac:chgData name="Johnson, Ayomide I. (Assoc)" userId="fa693737-f144-4d6f-954a-9801f51f20a6" providerId="ADAL" clId="{19513406-DBB3-4E74-B45F-F79831CE251B}" dt="2023-07-03T19:59:29.930" v="3214" actId="478"/>
          <ac:spMkLst>
            <pc:docMk/>
            <pc:sldMk cId="1397173734" sldId="268"/>
            <ac:spMk id="10" creationId="{A09921B9-C47F-04CC-F063-C08198A0F5BA}"/>
          </ac:spMkLst>
        </pc:spChg>
        <pc:spChg chg="add del mod">
          <ac:chgData name="Johnson, Ayomide I. (Assoc)" userId="fa693737-f144-4d6f-954a-9801f51f20a6" providerId="ADAL" clId="{19513406-DBB3-4E74-B45F-F79831CE251B}" dt="2023-07-13T17:55:26.322" v="8537" actId="255"/>
          <ac:spMkLst>
            <pc:docMk/>
            <pc:sldMk cId="1397173734" sldId="268"/>
            <ac:spMk id="11" creationId="{54A4C854-0D71-9B90-4A3E-3E7AF6386512}"/>
          </ac:spMkLst>
        </pc:spChg>
        <pc:spChg chg="add del mod">
          <ac:chgData name="Johnson, Ayomide I. (Assoc)" userId="fa693737-f144-4d6f-954a-9801f51f20a6" providerId="ADAL" clId="{19513406-DBB3-4E74-B45F-F79831CE251B}" dt="2023-07-10T20:41:02.844" v="6678" actId="208"/>
          <ac:spMkLst>
            <pc:docMk/>
            <pc:sldMk cId="1397173734" sldId="268"/>
            <ac:spMk id="12" creationId="{083AD703-62D9-4EB9-91BD-3530A6F87373}"/>
          </ac:spMkLst>
        </pc:spChg>
        <pc:spChg chg="add del mod">
          <ac:chgData name="Johnson, Ayomide I. (Assoc)" userId="fa693737-f144-4d6f-954a-9801f51f20a6" providerId="ADAL" clId="{19513406-DBB3-4E74-B45F-F79831CE251B}" dt="2023-07-03T21:52:29.688" v="3848" actId="108"/>
          <ac:spMkLst>
            <pc:docMk/>
            <pc:sldMk cId="1397173734" sldId="268"/>
            <ac:spMk id="13" creationId="{93ADAF34-9016-18F2-440D-CEE78C5D3F3E}"/>
          </ac:spMkLst>
        </pc:spChg>
        <pc:spChg chg="add del mod">
          <ac:chgData name="Johnson, Ayomide I. (Assoc)" userId="fa693737-f144-4d6f-954a-9801f51f20a6" providerId="ADAL" clId="{19513406-DBB3-4E74-B45F-F79831CE251B}" dt="2023-07-03T19:59:41.101" v="3219"/>
          <ac:spMkLst>
            <pc:docMk/>
            <pc:sldMk cId="1397173734" sldId="268"/>
            <ac:spMk id="14" creationId="{CED371C2-5C89-4BD3-0832-584B8848DEC1}"/>
          </ac:spMkLst>
        </pc:spChg>
        <pc:spChg chg="add del mod">
          <ac:chgData name="Johnson, Ayomide I. (Assoc)" userId="fa693737-f144-4d6f-954a-9801f51f20a6" providerId="ADAL" clId="{19513406-DBB3-4E74-B45F-F79831CE251B}" dt="2023-07-03T19:59:41.101" v="3219"/>
          <ac:spMkLst>
            <pc:docMk/>
            <pc:sldMk cId="1397173734" sldId="268"/>
            <ac:spMk id="15" creationId="{65A1111F-6579-AA82-BDE9-2F2ADD7C3287}"/>
          </ac:spMkLst>
        </pc:spChg>
        <pc:spChg chg="add del mod">
          <ac:chgData name="Johnson, Ayomide I. (Assoc)" userId="fa693737-f144-4d6f-954a-9801f51f20a6" providerId="ADAL" clId="{19513406-DBB3-4E74-B45F-F79831CE251B}" dt="2023-07-03T19:59:41.101" v="3219"/>
          <ac:spMkLst>
            <pc:docMk/>
            <pc:sldMk cId="1397173734" sldId="268"/>
            <ac:spMk id="16" creationId="{EDA9A388-A705-18AE-49FD-0A8DA042E88B}"/>
          </ac:spMkLst>
        </pc:spChg>
        <pc:picChg chg="add del mod ord">
          <ac:chgData name="Johnson, Ayomide I. (Assoc)" userId="fa693737-f144-4d6f-954a-9801f51f20a6" providerId="ADAL" clId="{19513406-DBB3-4E74-B45F-F79831CE251B}" dt="2023-07-03T19:59:27.361" v="3213" actId="478"/>
          <ac:picMkLst>
            <pc:docMk/>
            <pc:sldMk cId="1397173734" sldId="268"/>
            <ac:picMk id="7" creationId="{39A281FB-23F6-82EE-CBAA-A082ABBC523D}"/>
          </ac:picMkLst>
        </pc:picChg>
        <pc:picChg chg="del mod">
          <ac:chgData name="Johnson, Ayomide I. (Assoc)" userId="fa693737-f144-4d6f-954a-9801f51f20a6" providerId="ADAL" clId="{19513406-DBB3-4E74-B45F-F79831CE251B}" dt="2023-07-03T19:59:27.361" v="3213" actId="478"/>
          <ac:picMkLst>
            <pc:docMk/>
            <pc:sldMk cId="1397173734" sldId="268"/>
            <ac:picMk id="8" creationId="{E80F7C01-9F27-797A-FAFB-B48BD6F3800A}"/>
          </ac:picMkLst>
        </pc:picChg>
      </pc:sldChg>
      <pc:sldChg chg="addSp delSp modSp new mod modTransition setBg modAnim modNotesTx">
        <pc:chgData name="Johnson, Ayomide I. (Assoc)" userId="fa693737-f144-4d6f-954a-9801f51f20a6" providerId="ADAL" clId="{19513406-DBB3-4E74-B45F-F79831CE251B}" dt="2023-07-13T14:42:23.239" v="7385"/>
        <pc:sldMkLst>
          <pc:docMk/>
          <pc:sldMk cId="2089398464" sldId="269"/>
        </pc:sldMkLst>
        <pc:spChg chg="mod">
          <ac:chgData name="Johnson, Ayomide I. (Assoc)" userId="fa693737-f144-4d6f-954a-9801f51f20a6" providerId="ADAL" clId="{19513406-DBB3-4E74-B45F-F79831CE251B}" dt="2023-07-10T20:07:19.456" v="6365" actId="26606"/>
          <ac:spMkLst>
            <pc:docMk/>
            <pc:sldMk cId="2089398464" sldId="269"/>
            <ac:spMk id="2" creationId="{5DC91117-B33E-936E-8E23-2D377D775D06}"/>
          </ac:spMkLst>
        </pc:spChg>
        <pc:spChg chg="del mod">
          <ac:chgData name="Johnson, Ayomide I. (Assoc)" userId="fa693737-f144-4d6f-954a-9801f51f20a6" providerId="ADAL" clId="{19513406-DBB3-4E74-B45F-F79831CE251B}" dt="2023-07-10T20:10:17.062" v="6376" actId="478"/>
          <ac:spMkLst>
            <pc:docMk/>
            <pc:sldMk cId="2089398464" sldId="269"/>
            <ac:spMk id="3" creationId="{37DE7D5B-6545-63A5-3EA7-15E9B7B153AF}"/>
          </ac:spMkLst>
        </pc:spChg>
        <pc:spChg chg="add del mod">
          <ac:chgData name="Johnson, Ayomide I. (Assoc)" userId="fa693737-f144-4d6f-954a-9801f51f20a6" providerId="ADAL" clId="{19513406-DBB3-4E74-B45F-F79831CE251B}" dt="2023-07-03T21:34:40.981" v="3712" actId="478"/>
          <ac:spMkLst>
            <pc:docMk/>
            <pc:sldMk cId="2089398464" sldId="269"/>
            <ac:spMk id="4" creationId="{5172217B-19C9-6A25-3598-22A7E2EDA8E2}"/>
          </ac:spMkLst>
        </pc:spChg>
        <pc:spChg chg="add del mod">
          <ac:chgData name="Johnson, Ayomide I. (Assoc)" userId="fa693737-f144-4d6f-954a-9801f51f20a6" providerId="ADAL" clId="{19513406-DBB3-4E74-B45F-F79831CE251B}" dt="2023-07-10T20:10:20.868" v="6377" actId="478"/>
          <ac:spMkLst>
            <pc:docMk/>
            <pc:sldMk cId="2089398464" sldId="269"/>
            <ac:spMk id="7" creationId="{6D4531D6-D8C8-4298-1B41-2F56841D069E}"/>
          </ac:spMkLst>
        </pc:spChg>
        <pc:spChg chg="add mod">
          <ac:chgData name="Johnson, Ayomide I. (Assoc)" userId="fa693737-f144-4d6f-954a-9801f51f20a6" providerId="ADAL" clId="{19513406-DBB3-4E74-B45F-F79831CE251B}" dt="2023-07-10T20:29:49.363" v="6495" actId="207"/>
          <ac:spMkLst>
            <pc:docMk/>
            <pc:sldMk cId="2089398464" sldId="269"/>
            <ac:spMk id="10" creationId="{30A8CEF3-BFAB-27E1-DF73-1A8DFB199895}"/>
          </ac:spMkLst>
        </pc:spChg>
        <pc:spChg chg="add del mod">
          <ac:chgData name="Johnson, Ayomide I. (Assoc)" userId="fa693737-f144-4d6f-954a-9801f51f20a6" providerId="ADAL" clId="{19513406-DBB3-4E74-B45F-F79831CE251B}" dt="2023-07-10T20:20:44.829" v="6416"/>
          <ac:spMkLst>
            <pc:docMk/>
            <pc:sldMk cId="2089398464" sldId="269"/>
            <ac:spMk id="12" creationId="{064CE2D1-FCC0-5F08-2236-C052A0B44892}"/>
          </ac:spMkLst>
        </pc:spChg>
        <pc:spChg chg="add mod">
          <ac:chgData name="Johnson, Ayomide I. (Assoc)" userId="fa693737-f144-4d6f-954a-9801f51f20a6" providerId="ADAL" clId="{19513406-DBB3-4E74-B45F-F79831CE251B}" dt="2023-07-10T20:29:33.125" v="6493" actId="207"/>
          <ac:spMkLst>
            <pc:docMk/>
            <pc:sldMk cId="2089398464" sldId="269"/>
            <ac:spMk id="14" creationId="{D51AC552-9827-1090-A881-1CF8074C0475}"/>
          </ac:spMkLst>
        </pc:spChg>
        <pc:spChg chg="add mod">
          <ac:chgData name="Johnson, Ayomide I. (Assoc)" userId="fa693737-f144-4d6f-954a-9801f51f20a6" providerId="ADAL" clId="{19513406-DBB3-4E74-B45F-F79831CE251B}" dt="2023-07-10T20:31:17.152" v="6584" actId="20577"/>
          <ac:spMkLst>
            <pc:docMk/>
            <pc:sldMk cId="2089398464" sldId="269"/>
            <ac:spMk id="21" creationId="{8F0DC311-1D61-D781-474E-7BD7EB870DB7}"/>
          </ac:spMkLst>
        </pc:spChg>
        <pc:spChg chg="add mod">
          <ac:chgData name="Johnson, Ayomide I. (Assoc)" userId="fa693737-f144-4d6f-954a-9801f51f20a6" providerId="ADAL" clId="{19513406-DBB3-4E74-B45F-F79831CE251B}" dt="2023-07-10T20:30:44.023" v="6530" actId="20577"/>
          <ac:spMkLst>
            <pc:docMk/>
            <pc:sldMk cId="2089398464" sldId="269"/>
            <ac:spMk id="27" creationId="{100CC78C-39E2-7E3E-2ED0-AB503D746F4E}"/>
          </ac:spMkLst>
        </pc:spChg>
        <pc:spChg chg="add mod">
          <ac:chgData name="Johnson, Ayomide I. (Assoc)" userId="fa693737-f144-4d6f-954a-9801f51f20a6" providerId="ADAL" clId="{19513406-DBB3-4E74-B45F-F79831CE251B}" dt="2023-07-10T20:34:17.737" v="6660" actId="20577"/>
          <ac:spMkLst>
            <pc:docMk/>
            <pc:sldMk cId="2089398464" sldId="269"/>
            <ac:spMk id="28" creationId="{A9DF96E2-DE85-2444-E999-17FF41811915}"/>
          </ac:spMkLst>
        </pc:spChg>
        <pc:spChg chg="add mod">
          <ac:chgData name="Johnson, Ayomide I. (Assoc)" userId="fa693737-f144-4d6f-954a-9801f51f20a6" providerId="ADAL" clId="{19513406-DBB3-4E74-B45F-F79831CE251B}" dt="2023-07-10T20:35:00.278" v="6674" actId="20577"/>
          <ac:spMkLst>
            <pc:docMk/>
            <pc:sldMk cId="2089398464" sldId="269"/>
            <ac:spMk id="1027" creationId="{6E9A9A8D-AB4E-34F6-FC76-7B04213537F1}"/>
          </ac:spMkLst>
        </pc:spChg>
        <pc:picChg chg="add del mod">
          <ac:chgData name="Johnson, Ayomide I. (Assoc)" userId="fa693737-f144-4d6f-954a-9801f51f20a6" providerId="ADAL" clId="{19513406-DBB3-4E74-B45F-F79831CE251B}" dt="2023-07-10T20:01:03.106" v="6329" actId="478"/>
          <ac:picMkLst>
            <pc:docMk/>
            <pc:sldMk cId="2089398464" sldId="269"/>
            <ac:picMk id="4" creationId="{64D0323D-A84E-C3A4-F6F5-8BBFABB689BB}"/>
          </ac:picMkLst>
        </pc:picChg>
        <pc:picChg chg="add del">
          <ac:chgData name="Johnson, Ayomide I. (Assoc)" userId="fa693737-f144-4d6f-954a-9801f51f20a6" providerId="ADAL" clId="{19513406-DBB3-4E74-B45F-F79831CE251B}" dt="2023-07-10T20:07:01.475" v="6361" actId="478"/>
          <ac:picMkLst>
            <pc:docMk/>
            <pc:sldMk cId="2089398464" sldId="269"/>
            <ac:picMk id="5" creationId="{5B12BAEB-3871-E76E-062A-B88C8ABF32C2}"/>
          </ac:picMkLst>
        </pc:picChg>
        <pc:picChg chg="add del mod ord">
          <ac:chgData name="Johnson, Ayomide I. (Assoc)" userId="fa693737-f144-4d6f-954a-9801f51f20a6" providerId="ADAL" clId="{19513406-DBB3-4E74-B45F-F79831CE251B}" dt="2023-07-10T20:09:47.759" v="6368" actId="478"/>
          <ac:picMkLst>
            <pc:docMk/>
            <pc:sldMk cId="2089398464" sldId="269"/>
            <ac:picMk id="1026" creationId="{858E57FA-6C07-41E3-0934-FCFE5D30EBE8}"/>
          </ac:picMkLst>
        </pc:picChg>
        <pc:picChg chg="add mod">
          <ac:chgData name="Johnson, Ayomide I. (Assoc)" userId="fa693737-f144-4d6f-954a-9801f51f20a6" providerId="ADAL" clId="{19513406-DBB3-4E74-B45F-F79831CE251B}" dt="2023-07-10T20:10:43.844" v="6382" actId="1076"/>
          <ac:picMkLst>
            <pc:docMk/>
            <pc:sldMk cId="2089398464" sldId="269"/>
            <ac:picMk id="1028" creationId="{9B1DBB9D-BF6D-4ADA-7971-C5E7D62FDF24}"/>
          </ac:picMkLst>
        </pc:picChg>
        <pc:cxnChg chg="add mod">
          <ac:chgData name="Johnson, Ayomide I. (Assoc)" userId="fa693737-f144-4d6f-954a-9801f51f20a6" providerId="ADAL" clId="{19513406-DBB3-4E74-B45F-F79831CE251B}" dt="2023-07-10T20:22:56.783" v="6466" actId="14100"/>
          <ac:cxnSpMkLst>
            <pc:docMk/>
            <pc:sldMk cId="2089398464" sldId="269"/>
            <ac:cxnSpMk id="9" creationId="{94AB967D-AA66-BB96-1994-976C480FF558}"/>
          </ac:cxnSpMkLst>
        </pc:cxnChg>
        <pc:cxnChg chg="add del mod">
          <ac:chgData name="Johnson, Ayomide I. (Assoc)" userId="fa693737-f144-4d6f-954a-9801f51f20a6" providerId="ADAL" clId="{19513406-DBB3-4E74-B45F-F79831CE251B}" dt="2023-07-10T20:20:44.829" v="6416"/>
          <ac:cxnSpMkLst>
            <pc:docMk/>
            <pc:sldMk cId="2089398464" sldId="269"/>
            <ac:cxnSpMk id="11" creationId="{9628862B-3C63-95ED-76F0-85340F4D487F}"/>
          </ac:cxnSpMkLst>
        </pc:cxnChg>
        <pc:cxnChg chg="add mod">
          <ac:chgData name="Johnson, Ayomide I. (Assoc)" userId="fa693737-f144-4d6f-954a-9801f51f20a6" providerId="ADAL" clId="{19513406-DBB3-4E74-B45F-F79831CE251B}" dt="2023-07-10T20:21:43.086" v="6459" actId="14100"/>
          <ac:cxnSpMkLst>
            <pc:docMk/>
            <pc:sldMk cId="2089398464" sldId="269"/>
            <ac:cxnSpMk id="13" creationId="{D1AA4FD9-D9CE-602C-B826-8FFE8B68F100}"/>
          </ac:cxnSpMkLst>
        </pc:cxnChg>
        <pc:cxnChg chg="add mod">
          <ac:chgData name="Johnson, Ayomide I. (Assoc)" userId="fa693737-f144-4d6f-954a-9801f51f20a6" providerId="ADAL" clId="{19513406-DBB3-4E74-B45F-F79831CE251B}" dt="2023-07-10T20:33:27.643" v="6596" actId="14100"/>
          <ac:cxnSpMkLst>
            <pc:docMk/>
            <pc:sldMk cId="2089398464" sldId="269"/>
            <ac:cxnSpMk id="20" creationId="{074E7D67-BCFD-7F70-ABE0-6F6F5829BB4F}"/>
          </ac:cxnSpMkLst>
        </pc:cxnChg>
        <pc:cxnChg chg="add mod">
          <ac:chgData name="Johnson, Ayomide I. (Assoc)" userId="fa693737-f144-4d6f-954a-9801f51f20a6" providerId="ADAL" clId="{19513406-DBB3-4E74-B45F-F79831CE251B}" dt="2023-07-10T20:30:07.905" v="6496" actId="208"/>
          <ac:cxnSpMkLst>
            <pc:docMk/>
            <pc:sldMk cId="2089398464" sldId="269"/>
            <ac:cxnSpMk id="26" creationId="{C61DBAC0-9EB0-55A7-BACD-B1613071E7FC}"/>
          </ac:cxnSpMkLst>
        </pc:cxnChg>
        <pc:cxnChg chg="add mod">
          <ac:chgData name="Johnson, Ayomide I. (Assoc)" userId="fa693737-f144-4d6f-954a-9801f51f20a6" providerId="ADAL" clId="{19513406-DBB3-4E74-B45F-F79831CE251B}" dt="2023-07-10T20:32:25.289" v="6591" actId="14100"/>
          <ac:cxnSpMkLst>
            <pc:docMk/>
            <pc:sldMk cId="2089398464" sldId="269"/>
            <ac:cxnSpMk id="29" creationId="{8145AE1A-4B72-3745-E47B-ACC5680E7858}"/>
          </ac:cxnSpMkLst>
        </pc:cxnChg>
        <pc:cxnChg chg="add mod">
          <ac:chgData name="Johnson, Ayomide I. (Assoc)" userId="fa693737-f144-4d6f-954a-9801f51f20a6" providerId="ADAL" clId="{19513406-DBB3-4E74-B45F-F79831CE251B}" dt="2023-07-10T20:33:17.238" v="6595" actId="14100"/>
          <ac:cxnSpMkLst>
            <pc:docMk/>
            <pc:sldMk cId="2089398464" sldId="269"/>
            <ac:cxnSpMk id="1025" creationId="{C41CD957-CA3A-9ABD-7499-683248A6E243}"/>
          </ac:cxnSpMkLst>
        </pc:cxnChg>
      </pc:sldChg>
      <pc:sldChg chg="add del">
        <pc:chgData name="Johnson, Ayomide I. (Assoc)" userId="fa693737-f144-4d6f-954a-9801f51f20a6" providerId="ADAL" clId="{19513406-DBB3-4E74-B45F-F79831CE251B}" dt="2023-07-10T17:30:06.748" v="5038" actId="47"/>
        <pc:sldMkLst>
          <pc:docMk/>
          <pc:sldMk cId="1189373270" sldId="270"/>
        </pc:sldMkLst>
      </pc:sldChg>
      <pc:sldChg chg="new del">
        <pc:chgData name="Johnson, Ayomide I. (Assoc)" userId="fa693737-f144-4d6f-954a-9801f51f20a6" providerId="ADAL" clId="{19513406-DBB3-4E74-B45F-F79831CE251B}" dt="2023-07-03T21:31:30.828" v="3672" actId="47"/>
        <pc:sldMkLst>
          <pc:docMk/>
          <pc:sldMk cId="4034243176" sldId="270"/>
        </pc:sldMkLst>
      </pc:sldChg>
      <pc:sldChg chg="add del">
        <pc:chgData name="Johnson, Ayomide I. (Assoc)" userId="fa693737-f144-4d6f-954a-9801f51f20a6" providerId="ADAL" clId="{19513406-DBB3-4E74-B45F-F79831CE251B}" dt="2023-07-10T17:30:14.452" v="5040" actId="47"/>
        <pc:sldMkLst>
          <pc:docMk/>
          <pc:sldMk cId="3499024012" sldId="271"/>
        </pc:sldMkLst>
      </pc:sldChg>
      <pc:sldChg chg="add del">
        <pc:chgData name="Johnson, Ayomide I. (Assoc)" userId="fa693737-f144-4d6f-954a-9801f51f20a6" providerId="ADAL" clId="{19513406-DBB3-4E74-B45F-F79831CE251B}" dt="2023-07-10T17:30:21.307" v="5042" actId="47"/>
        <pc:sldMkLst>
          <pc:docMk/>
          <pc:sldMk cId="3316557717" sldId="272"/>
        </pc:sldMkLst>
      </pc:sldChg>
      <pc:sldChg chg="addSp delSp modSp add del mod ord modShow">
        <pc:chgData name="Johnson, Ayomide I. (Assoc)" userId="fa693737-f144-4d6f-954a-9801f51f20a6" providerId="ADAL" clId="{19513406-DBB3-4E74-B45F-F79831CE251B}" dt="2023-07-21T14:29:03.252" v="8653" actId="2696"/>
        <pc:sldMkLst>
          <pc:docMk/>
          <pc:sldMk cId="2443869548" sldId="273"/>
        </pc:sldMkLst>
        <pc:spChg chg="add mod">
          <ac:chgData name="Johnson, Ayomide I. (Assoc)" userId="fa693737-f144-4d6f-954a-9801f51f20a6" providerId="ADAL" clId="{19513406-DBB3-4E74-B45F-F79831CE251B}" dt="2023-07-05T18:06:55.997" v="4006"/>
          <ac:spMkLst>
            <pc:docMk/>
            <pc:sldMk cId="2443869548" sldId="273"/>
            <ac:spMk id="4" creationId="{96E780A4-2F40-5B5E-7E79-B472B95533F0}"/>
          </ac:spMkLst>
        </pc:spChg>
        <pc:spChg chg="del mod">
          <ac:chgData name="Johnson, Ayomide I. (Assoc)" userId="fa693737-f144-4d6f-954a-9801f51f20a6" providerId="ADAL" clId="{19513406-DBB3-4E74-B45F-F79831CE251B}" dt="2023-07-05T18:06:55.263" v="4005" actId="478"/>
          <ac:spMkLst>
            <pc:docMk/>
            <pc:sldMk cId="2443869548" sldId="273"/>
            <ac:spMk id="6" creationId="{5CB6A100-0B45-4590-F9AA-596F6D6427BC}"/>
          </ac:spMkLst>
        </pc:spChg>
      </pc:sldChg>
      <pc:sldChg chg="addSp modSp new mod setBg setClrOvrMap modNotesTx">
        <pc:chgData name="Johnson, Ayomide I. (Assoc)" userId="fa693737-f144-4d6f-954a-9801f51f20a6" providerId="ADAL" clId="{19513406-DBB3-4E74-B45F-F79831CE251B}" dt="2023-07-28T19:22:38.994" v="12773" actId="20577"/>
        <pc:sldMkLst>
          <pc:docMk/>
          <pc:sldMk cId="1291856013" sldId="274"/>
        </pc:sldMkLst>
        <pc:spChg chg="mod">
          <ac:chgData name="Johnson, Ayomide I. (Assoc)" userId="fa693737-f144-4d6f-954a-9801f51f20a6" providerId="ADAL" clId="{19513406-DBB3-4E74-B45F-F79831CE251B}" dt="2023-07-28T14:57:51.512" v="12510" actId="26606"/>
          <ac:spMkLst>
            <pc:docMk/>
            <pc:sldMk cId="1291856013" sldId="274"/>
            <ac:spMk id="2" creationId="{CB08ACD0-F67E-F5FA-A737-ED498A0CB0F9}"/>
          </ac:spMkLst>
        </pc:spChg>
        <pc:spChg chg="mod">
          <ac:chgData name="Johnson, Ayomide I. (Assoc)" userId="fa693737-f144-4d6f-954a-9801f51f20a6" providerId="ADAL" clId="{19513406-DBB3-4E74-B45F-F79831CE251B}" dt="2023-07-28T19:22:38.994" v="12773" actId="20577"/>
          <ac:spMkLst>
            <pc:docMk/>
            <pc:sldMk cId="1291856013" sldId="274"/>
            <ac:spMk id="3" creationId="{9B035196-AD53-FEA6-6DED-52F3A0981058}"/>
          </ac:spMkLst>
        </pc:spChg>
        <pc:spChg chg="add">
          <ac:chgData name="Johnson, Ayomide I. (Assoc)" userId="fa693737-f144-4d6f-954a-9801f51f20a6" providerId="ADAL" clId="{19513406-DBB3-4E74-B45F-F79831CE251B}" dt="2023-07-28T14:57:51.512" v="12510" actId="26606"/>
          <ac:spMkLst>
            <pc:docMk/>
            <pc:sldMk cId="1291856013" sldId="274"/>
            <ac:spMk id="9" creationId="{03FFF8D3-2EF3-4286-935A-D01BE3C85333}"/>
          </ac:spMkLst>
        </pc:spChg>
        <pc:spChg chg="add">
          <ac:chgData name="Johnson, Ayomide I. (Assoc)" userId="fa693737-f144-4d6f-954a-9801f51f20a6" providerId="ADAL" clId="{19513406-DBB3-4E74-B45F-F79831CE251B}" dt="2023-07-28T14:57:51.512" v="12510" actId="26606"/>
          <ac:spMkLst>
            <pc:docMk/>
            <pc:sldMk cId="1291856013" sldId="274"/>
            <ac:spMk id="13" creationId="{E6C57836-126B-4938-8C7A-3C3BCB59D383}"/>
          </ac:spMkLst>
        </pc:spChg>
        <pc:picChg chg="add mod">
          <ac:chgData name="Johnson, Ayomide I. (Assoc)" userId="fa693737-f144-4d6f-954a-9801f51f20a6" providerId="ADAL" clId="{19513406-DBB3-4E74-B45F-F79831CE251B}" dt="2023-07-28T14:58:01.659" v="12512" actId="14100"/>
          <ac:picMkLst>
            <pc:docMk/>
            <pc:sldMk cId="1291856013" sldId="274"/>
            <ac:picMk id="4" creationId="{AEB5C016-143C-8B26-3111-A30F4F8C67C1}"/>
          </ac:picMkLst>
        </pc:picChg>
        <pc:picChg chg="add">
          <ac:chgData name="Johnson, Ayomide I. (Assoc)" userId="fa693737-f144-4d6f-954a-9801f51f20a6" providerId="ADAL" clId="{19513406-DBB3-4E74-B45F-F79831CE251B}" dt="2023-07-28T14:57:51.512" v="12510" actId="26606"/>
          <ac:picMkLst>
            <pc:docMk/>
            <pc:sldMk cId="1291856013" sldId="274"/>
            <ac:picMk id="11" creationId="{CD8CCB43-545E-4064-8BB8-5C492D0F5F57}"/>
          </ac:picMkLst>
        </pc:picChg>
      </pc:sldChg>
      <pc:sldChg chg="add del">
        <pc:chgData name="Johnson, Ayomide I. (Assoc)" userId="fa693737-f144-4d6f-954a-9801f51f20a6" providerId="ADAL" clId="{19513406-DBB3-4E74-B45F-F79831CE251B}" dt="2023-07-05T18:03:48.489" v="3998"/>
        <pc:sldMkLst>
          <pc:docMk/>
          <pc:sldMk cId="2883894416" sldId="274"/>
        </pc:sldMkLst>
      </pc:sldChg>
      <pc:sldChg chg="modSp new mod ord modNotesTx">
        <pc:chgData name="Johnson, Ayomide I. (Assoc)" userId="fa693737-f144-4d6f-954a-9801f51f20a6" providerId="ADAL" clId="{19513406-DBB3-4E74-B45F-F79831CE251B}" dt="2023-07-31T18:46:42.029" v="14203" actId="20577"/>
        <pc:sldMkLst>
          <pc:docMk/>
          <pc:sldMk cId="3158006986" sldId="275"/>
        </pc:sldMkLst>
        <pc:spChg chg="mod">
          <ac:chgData name="Johnson, Ayomide I. (Assoc)" userId="fa693737-f144-4d6f-954a-9801f51f20a6" providerId="ADAL" clId="{19513406-DBB3-4E74-B45F-F79831CE251B}" dt="2023-07-05T18:17:21.862" v="4055" actId="20577"/>
          <ac:spMkLst>
            <pc:docMk/>
            <pc:sldMk cId="3158006986" sldId="275"/>
            <ac:spMk id="2" creationId="{E895EAB7-CBCF-A4FE-C2B7-9B8A16FF2D94}"/>
          </ac:spMkLst>
        </pc:spChg>
        <pc:spChg chg="mod">
          <ac:chgData name="Johnson, Ayomide I. (Assoc)" userId="fa693737-f144-4d6f-954a-9801f51f20a6" providerId="ADAL" clId="{19513406-DBB3-4E74-B45F-F79831CE251B}" dt="2023-07-31T18:46:42.029" v="14203" actId="20577"/>
          <ac:spMkLst>
            <pc:docMk/>
            <pc:sldMk cId="3158006986" sldId="275"/>
            <ac:spMk id="3" creationId="{49F73DED-8CB5-1236-2B3E-838230DD4844}"/>
          </ac:spMkLst>
        </pc:spChg>
      </pc:sldChg>
      <pc:sldChg chg="modSp new mod addCm modCm">
        <pc:chgData name="Johnson, Ayomide I. (Assoc)" userId="fa693737-f144-4d6f-954a-9801f51f20a6" providerId="ADAL" clId="{19513406-DBB3-4E74-B45F-F79831CE251B}" dt="2023-07-13T17:26:07.939" v="8520"/>
        <pc:sldMkLst>
          <pc:docMk/>
          <pc:sldMk cId="2278447635" sldId="276"/>
        </pc:sldMkLst>
        <pc:spChg chg="mod">
          <ac:chgData name="Johnson, Ayomide I. (Assoc)" userId="fa693737-f144-4d6f-954a-9801f51f20a6" providerId="ADAL" clId="{19513406-DBB3-4E74-B45F-F79831CE251B}" dt="2023-07-12T18:41:43.697" v="7156" actId="20577"/>
          <ac:spMkLst>
            <pc:docMk/>
            <pc:sldMk cId="2278447635" sldId="276"/>
            <ac:spMk id="2" creationId="{37D14BB9-996F-E239-D971-EB6D5E7D9DF4}"/>
          </ac:spMkLst>
        </pc:spChg>
        <pc:spChg chg="mod">
          <ac:chgData name="Johnson, Ayomide I. (Assoc)" userId="fa693737-f144-4d6f-954a-9801f51f20a6" providerId="ADAL" clId="{19513406-DBB3-4E74-B45F-F79831CE251B}" dt="2023-07-13T17:12:08.356" v="8516" actId="20577"/>
          <ac:spMkLst>
            <pc:docMk/>
            <pc:sldMk cId="2278447635" sldId="276"/>
            <ac:spMk id="3" creationId="{50FD6610-FC69-D291-8DDE-49AA5C0C9D50}"/>
          </ac:spMkLst>
        </pc:spChg>
      </pc:sldChg>
      <pc:sldChg chg="add del">
        <pc:chgData name="Johnson, Ayomide I. (Assoc)" userId="fa693737-f144-4d6f-954a-9801f51f20a6" providerId="ADAL" clId="{19513406-DBB3-4E74-B45F-F79831CE251B}" dt="2023-07-12T18:32:41.561" v="6983" actId="2696"/>
        <pc:sldMkLst>
          <pc:docMk/>
          <pc:sldMk cId="4266923575" sldId="277"/>
        </pc:sldMkLst>
      </pc:sldChg>
      <pc:sldChg chg="add del">
        <pc:chgData name="Johnson, Ayomide I. (Assoc)" userId="fa693737-f144-4d6f-954a-9801f51f20a6" providerId="ADAL" clId="{19513406-DBB3-4E74-B45F-F79831CE251B}" dt="2023-07-12T19:41:39.521" v="7163" actId="2696"/>
        <pc:sldMkLst>
          <pc:docMk/>
          <pc:sldMk cId="4258756298" sldId="278"/>
        </pc:sldMkLst>
      </pc:sldChg>
      <pc:sldChg chg="add del">
        <pc:chgData name="Johnson, Ayomide I. (Assoc)" userId="fa693737-f144-4d6f-954a-9801f51f20a6" providerId="ADAL" clId="{19513406-DBB3-4E74-B45F-F79831CE251B}" dt="2023-07-12T19:41:45.264" v="7164" actId="2696"/>
        <pc:sldMkLst>
          <pc:docMk/>
          <pc:sldMk cId="3454917398" sldId="279"/>
        </pc:sldMkLst>
      </pc:sldChg>
      <pc:sldChg chg="modSp new del mod">
        <pc:chgData name="Johnson, Ayomide I. (Assoc)" userId="fa693737-f144-4d6f-954a-9801f51f20a6" providerId="ADAL" clId="{19513406-DBB3-4E74-B45F-F79831CE251B}" dt="2023-07-31T07:07:42.333" v="14098" actId="2696"/>
        <pc:sldMkLst>
          <pc:docMk/>
          <pc:sldMk cId="2720349493" sldId="280"/>
        </pc:sldMkLst>
        <pc:spChg chg="mod">
          <ac:chgData name="Johnson, Ayomide I. (Assoc)" userId="fa693737-f144-4d6f-954a-9801f51f20a6" providerId="ADAL" clId="{19513406-DBB3-4E74-B45F-F79831CE251B}" dt="2023-07-31T04:35:45.183" v="13973" actId="120"/>
          <ac:spMkLst>
            <pc:docMk/>
            <pc:sldMk cId="2720349493" sldId="280"/>
            <ac:spMk id="2" creationId="{D516D55B-DC1E-F324-30DA-234DB814F41A}"/>
          </ac:spMkLst>
        </pc:spChg>
      </pc:sldChg>
      <pc:sldChg chg="add del modAnim">
        <pc:chgData name="Johnson, Ayomide I. (Assoc)" userId="fa693737-f144-4d6f-954a-9801f51f20a6" providerId="ADAL" clId="{19513406-DBB3-4E74-B45F-F79831CE251B}" dt="2023-07-25T15:54:19.997" v="9141" actId="47"/>
        <pc:sldMkLst>
          <pc:docMk/>
          <pc:sldMk cId="1553118663" sldId="281"/>
        </pc:sldMkLst>
      </pc:sldChg>
      <pc:sldChg chg="del modAnim">
        <pc:chgData name="Johnson, Ayomide I. (Assoc)" userId="fa693737-f144-4d6f-954a-9801f51f20a6" providerId="ADAL" clId="{19513406-DBB3-4E74-B45F-F79831CE251B}" dt="2023-07-25T15:54:42.546" v="9143" actId="47"/>
        <pc:sldMkLst>
          <pc:docMk/>
          <pc:sldMk cId="3394349447" sldId="282"/>
        </pc:sldMkLst>
      </pc:sldChg>
      <pc:sldChg chg="addSp delSp modSp new mod delAnim modAnim modNotesTx">
        <pc:chgData name="Johnson, Ayomide I. (Assoc)" userId="fa693737-f144-4d6f-954a-9801f51f20a6" providerId="ADAL" clId="{19513406-DBB3-4E74-B45F-F79831CE251B}" dt="2023-07-31T19:40:37.383" v="14205" actId="22"/>
        <pc:sldMkLst>
          <pc:docMk/>
          <pc:sldMk cId="2567092578" sldId="283"/>
        </pc:sldMkLst>
        <pc:spChg chg="mod">
          <ac:chgData name="Johnson, Ayomide I. (Assoc)" userId="fa693737-f144-4d6f-954a-9801f51f20a6" providerId="ADAL" clId="{19513406-DBB3-4E74-B45F-F79831CE251B}" dt="2023-07-12T18:33:27.122" v="6988" actId="20577"/>
          <ac:spMkLst>
            <pc:docMk/>
            <pc:sldMk cId="2567092578" sldId="283"/>
            <ac:spMk id="2" creationId="{5D744B8A-5530-F139-BC0A-D6BDDD4CA11B}"/>
          </ac:spMkLst>
        </pc:spChg>
        <pc:spChg chg="mod">
          <ac:chgData name="Johnson, Ayomide I. (Assoc)" userId="fa693737-f144-4d6f-954a-9801f51f20a6" providerId="ADAL" clId="{19513406-DBB3-4E74-B45F-F79831CE251B}" dt="2023-07-31T04:29:47.697" v="13968" actId="20577"/>
          <ac:spMkLst>
            <pc:docMk/>
            <pc:sldMk cId="2567092578" sldId="283"/>
            <ac:spMk id="3" creationId="{0A6D1A57-A423-9B4F-05D9-2462D08B7333}"/>
          </ac:spMkLst>
        </pc:spChg>
        <pc:spChg chg="add del">
          <ac:chgData name="Johnson, Ayomide I. (Assoc)" userId="fa693737-f144-4d6f-954a-9801f51f20a6" providerId="ADAL" clId="{19513406-DBB3-4E74-B45F-F79831CE251B}" dt="2023-07-31T19:40:37.383" v="14205" actId="22"/>
          <ac:spMkLst>
            <pc:docMk/>
            <pc:sldMk cId="2567092578" sldId="283"/>
            <ac:spMk id="5" creationId="{48CB8C77-D542-D61C-20A6-E52938413AEE}"/>
          </ac:spMkLst>
        </pc:spChg>
        <pc:picChg chg="add del mod">
          <ac:chgData name="Johnson, Ayomide I. (Assoc)" userId="fa693737-f144-4d6f-954a-9801f51f20a6" providerId="ADAL" clId="{19513406-DBB3-4E74-B45F-F79831CE251B}" dt="2023-07-30T14:27:01.452" v="13709" actId="478"/>
          <ac:picMkLst>
            <pc:docMk/>
            <pc:sldMk cId="2567092578" sldId="283"/>
            <ac:picMk id="4" creationId="{E928A614-F0BD-4EA3-E240-C12EB3930BFC}"/>
          </ac:picMkLst>
        </pc:picChg>
        <pc:picChg chg="del">
          <ac:chgData name="Johnson, Ayomide I. (Assoc)" userId="fa693737-f144-4d6f-954a-9801f51f20a6" providerId="ADAL" clId="{19513406-DBB3-4E74-B45F-F79831CE251B}" dt="2023-07-30T14:24:57.548" v="13699" actId="478"/>
          <ac:picMkLst>
            <pc:docMk/>
            <pc:sldMk cId="2567092578" sldId="283"/>
            <ac:picMk id="5" creationId="{623CC29B-1747-0401-68EE-2FED75CCADF8}"/>
          </ac:picMkLst>
        </pc:picChg>
        <pc:picChg chg="add mod">
          <ac:chgData name="Johnson, Ayomide I. (Assoc)" userId="fa693737-f144-4d6f-954a-9801f51f20a6" providerId="ADAL" clId="{19513406-DBB3-4E74-B45F-F79831CE251B}" dt="2023-07-30T14:30:10.287" v="13713" actId="1076"/>
          <ac:picMkLst>
            <pc:docMk/>
            <pc:sldMk cId="2567092578" sldId="283"/>
            <ac:picMk id="6" creationId="{60D28F6F-42F1-0436-F1B8-EB00325384A2}"/>
          </ac:picMkLst>
        </pc:picChg>
      </pc:sldChg>
      <pc:sldChg chg="new del">
        <pc:chgData name="Johnson, Ayomide I. (Assoc)" userId="fa693737-f144-4d6f-954a-9801f51f20a6" providerId="ADAL" clId="{19513406-DBB3-4E74-B45F-F79831CE251B}" dt="2023-07-12T19:41:55.806" v="7166" actId="680"/>
        <pc:sldMkLst>
          <pc:docMk/>
          <pc:sldMk cId="2021553983" sldId="284"/>
        </pc:sldMkLst>
      </pc:sldChg>
      <pc:sldChg chg="add del modAnim">
        <pc:chgData name="Johnson, Ayomide I. (Assoc)" userId="fa693737-f144-4d6f-954a-9801f51f20a6" providerId="ADAL" clId="{19513406-DBB3-4E74-B45F-F79831CE251B}" dt="2023-07-25T15:54:45.872" v="9144" actId="47"/>
        <pc:sldMkLst>
          <pc:docMk/>
          <pc:sldMk cId="2665942294" sldId="284"/>
        </pc:sldMkLst>
      </pc:sldChg>
      <pc:sldChg chg="add del modAnim">
        <pc:chgData name="Johnson, Ayomide I. (Assoc)" userId="fa693737-f144-4d6f-954a-9801f51f20a6" providerId="ADAL" clId="{19513406-DBB3-4E74-B45F-F79831CE251B}" dt="2023-07-25T15:54:56.688" v="9148" actId="47"/>
        <pc:sldMkLst>
          <pc:docMk/>
          <pc:sldMk cId="352704111" sldId="285"/>
        </pc:sldMkLst>
      </pc:sldChg>
      <pc:sldChg chg="addSp delSp modSp new mod">
        <pc:chgData name="Johnson, Ayomide I. (Assoc)" userId="fa693737-f144-4d6f-954a-9801f51f20a6" providerId="ADAL" clId="{19513406-DBB3-4E74-B45F-F79831CE251B}" dt="2023-07-28T20:07:45.349" v="13017" actId="1076"/>
        <pc:sldMkLst>
          <pc:docMk/>
          <pc:sldMk cId="1160684604" sldId="286"/>
        </pc:sldMkLst>
        <pc:spChg chg="mod">
          <ac:chgData name="Johnson, Ayomide I. (Assoc)" userId="fa693737-f144-4d6f-954a-9801f51f20a6" providerId="ADAL" clId="{19513406-DBB3-4E74-B45F-F79831CE251B}" dt="2023-07-12T19:48:40.442" v="7285" actId="27636"/>
          <ac:spMkLst>
            <pc:docMk/>
            <pc:sldMk cId="1160684604" sldId="286"/>
            <ac:spMk id="2" creationId="{E9054C53-F979-C52E-6267-E60EAE3A090B}"/>
          </ac:spMkLst>
        </pc:spChg>
        <pc:spChg chg="add mod">
          <ac:chgData name="Johnson, Ayomide I. (Assoc)" userId="fa693737-f144-4d6f-954a-9801f51f20a6" providerId="ADAL" clId="{19513406-DBB3-4E74-B45F-F79831CE251B}" dt="2023-07-28T13:59:26.495" v="11970" actId="1076"/>
          <ac:spMkLst>
            <pc:docMk/>
            <pc:sldMk cId="1160684604" sldId="286"/>
            <ac:spMk id="3" creationId="{07AF3CF8-DC49-14A6-2054-DF050CEAA8D7}"/>
          </ac:spMkLst>
        </pc:spChg>
        <pc:spChg chg="mod">
          <ac:chgData name="Johnson, Ayomide I. (Assoc)" userId="fa693737-f144-4d6f-954a-9801f51f20a6" providerId="ADAL" clId="{19513406-DBB3-4E74-B45F-F79831CE251B}" dt="2023-07-28T14:01:10.906" v="11989" actId="14100"/>
          <ac:spMkLst>
            <pc:docMk/>
            <pc:sldMk cId="1160684604" sldId="286"/>
            <ac:spMk id="6" creationId="{49683D61-03A9-45DD-9C89-49B5581A1637}"/>
          </ac:spMkLst>
        </pc:spChg>
        <pc:spChg chg="add del mod">
          <ac:chgData name="Johnson, Ayomide I. (Assoc)" userId="fa693737-f144-4d6f-954a-9801f51f20a6" providerId="ADAL" clId="{19513406-DBB3-4E74-B45F-F79831CE251B}" dt="2023-07-27T17:57:38.339" v="9818" actId="478"/>
          <ac:spMkLst>
            <pc:docMk/>
            <pc:sldMk cId="1160684604" sldId="286"/>
            <ac:spMk id="7" creationId="{E8C1E63F-F16E-6FD6-8965-5BC54D16EB94}"/>
          </ac:spMkLst>
        </pc:spChg>
        <pc:picChg chg="del mod">
          <ac:chgData name="Johnson, Ayomide I. (Assoc)" userId="fa693737-f144-4d6f-954a-9801f51f20a6" providerId="ADAL" clId="{19513406-DBB3-4E74-B45F-F79831CE251B}" dt="2023-07-27T17:57:24.689" v="9816" actId="478"/>
          <ac:picMkLst>
            <pc:docMk/>
            <pc:sldMk cId="1160684604" sldId="286"/>
            <ac:picMk id="5" creationId="{93BA63D5-6813-3A28-7624-B34C37D2B32E}"/>
          </ac:picMkLst>
        </pc:picChg>
        <pc:picChg chg="add del mod modCrop">
          <ac:chgData name="Johnson, Ayomide I. (Assoc)" userId="fa693737-f144-4d6f-954a-9801f51f20a6" providerId="ADAL" clId="{19513406-DBB3-4E74-B45F-F79831CE251B}" dt="2023-07-28T20:07:45.349" v="13017" actId="1076"/>
          <ac:picMkLst>
            <pc:docMk/>
            <pc:sldMk cId="1160684604" sldId="286"/>
            <ac:picMk id="9" creationId="{10091C86-EB87-1E62-BB62-45A74695D3A4}"/>
          </ac:picMkLst>
        </pc:picChg>
      </pc:sldChg>
      <pc:sldChg chg="add del modAnim">
        <pc:chgData name="Johnson, Ayomide I. (Assoc)" userId="fa693737-f144-4d6f-954a-9801f51f20a6" providerId="ADAL" clId="{19513406-DBB3-4E74-B45F-F79831CE251B}" dt="2023-07-25T15:55:02.176" v="9149" actId="47"/>
        <pc:sldMkLst>
          <pc:docMk/>
          <pc:sldMk cId="3745994807" sldId="287"/>
        </pc:sldMkLst>
      </pc:sldChg>
      <pc:sldChg chg="add del modAnim">
        <pc:chgData name="Johnson, Ayomide I. (Assoc)" userId="fa693737-f144-4d6f-954a-9801f51f20a6" providerId="ADAL" clId="{19513406-DBB3-4E74-B45F-F79831CE251B}" dt="2023-07-25T15:55:08.860" v="9151" actId="47"/>
        <pc:sldMkLst>
          <pc:docMk/>
          <pc:sldMk cId="1554488665" sldId="288"/>
        </pc:sldMkLst>
      </pc:sldChg>
      <pc:sldChg chg="add del modAnim">
        <pc:chgData name="Johnson, Ayomide I. (Assoc)" userId="fa693737-f144-4d6f-954a-9801f51f20a6" providerId="ADAL" clId="{19513406-DBB3-4E74-B45F-F79831CE251B}" dt="2023-07-25T15:55:17.805" v="9153" actId="47"/>
        <pc:sldMkLst>
          <pc:docMk/>
          <pc:sldMk cId="4110859899" sldId="289"/>
        </pc:sldMkLst>
      </pc:sldChg>
      <pc:sldChg chg="addSp delSp modSp new mod setBg">
        <pc:chgData name="Johnson, Ayomide I. (Assoc)" userId="fa693737-f144-4d6f-954a-9801f51f20a6" providerId="ADAL" clId="{19513406-DBB3-4E74-B45F-F79831CE251B}" dt="2023-07-28T20:31:36.027" v="13110" actId="1076"/>
        <pc:sldMkLst>
          <pc:docMk/>
          <pc:sldMk cId="1025888733" sldId="290"/>
        </pc:sldMkLst>
        <pc:spChg chg="mod">
          <ac:chgData name="Johnson, Ayomide I. (Assoc)" userId="fa693737-f144-4d6f-954a-9801f51f20a6" providerId="ADAL" clId="{19513406-DBB3-4E74-B45F-F79831CE251B}" dt="2023-07-12T19:49:24.944" v="7293" actId="20577"/>
          <ac:spMkLst>
            <pc:docMk/>
            <pc:sldMk cId="1025888733" sldId="290"/>
            <ac:spMk id="2" creationId="{FE029E04-D583-0CF2-53C5-B7F965B9618A}"/>
          </ac:spMkLst>
        </pc:spChg>
        <pc:spChg chg="mod">
          <ac:chgData name="Johnson, Ayomide I. (Assoc)" userId="fa693737-f144-4d6f-954a-9801f51f20a6" providerId="ADAL" clId="{19513406-DBB3-4E74-B45F-F79831CE251B}" dt="2023-07-28T14:01:42.788" v="12034" actId="20577"/>
          <ac:spMkLst>
            <pc:docMk/>
            <pc:sldMk cId="1025888733" sldId="290"/>
            <ac:spMk id="3" creationId="{EAF003EE-F7B6-D39E-4FF6-3D2A7FA95B34}"/>
          </ac:spMkLst>
        </pc:spChg>
        <pc:spChg chg="add mod">
          <ac:chgData name="Johnson, Ayomide I. (Assoc)" userId="fa693737-f144-4d6f-954a-9801f51f20a6" providerId="ADAL" clId="{19513406-DBB3-4E74-B45F-F79831CE251B}" dt="2023-07-28T14:11:10.427" v="12265" actId="20577"/>
          <ac:spMkLst>
            <pc:docMk/>
            <pc:sldMk cId="1025888733" sldId="290"/>
            <ac:spMk id="4" creationId="{A77DF2DA-1592-14AD-7836-C4178A3704E5}"/>
          </ac:spMkLst>
        </pc:spChg>
        <pc:spChg chg="add mod ord">
          <ac:chgData name="Johnson, Ayomide I. (Assoc)" userId="fa693737-f144-4d6f-954a-9801f51f20a6" providerId="ADAL" clId="{19513406-DBB3-4E74-B45F-F79831CE251B}" dt="2023-07-28T20:09:57.761" v="13043" actId="167"/>
          <ac:spMkLst>
            <pc:docMk/>
            <pc:sldMk cId="1025888733" sldId="290"/>
            <ac:spMk id="7" creationId="{3308464B-0489-3D15-3770-E7BF4F47FF05}"/>
          </ac:spMkLst>
        </pc:spChg>
        <pc:picChg chg="add del mod ord">
          <ac:chgData name="Johnson, Ayomide I. (Assoc)" userId="fa693737-f144-4d6f-954a-9801f51f20a6" providerId="ADAL" clId="{19513406-DBB3-4E74-B45F-F79831CE251B}" dt="2023-07-28T20:09:35.489" v="13039" actId="478"/>
          <ac:picMkLst>
            <pc:docMk/>
            <pc:sldMk cId="1025888733" sldId="290"/>
            <ac:picMk id="5" creationId="{9FB39768-B289-80E4-D0AB-A73CD3EB85D0}"/>
          </ac:picMkLst>
        </pc:picChg>
        <pc:picChg chg="add mod modCrop">
          <ac:chgData name="Johnson, Ayomide I. (Assoc)" userId="fa693737-f144-4d6f-954a-9801f51f20a6" providerId="ADAL" clId="{19513406-DBB3-4E74-B45F-F79831CE251B}" dt="2023-07-28T20:31:36.027" v="13110" actId="1076"/>
          <ac:picMkLst>
            <pc:docMk/>
            <pc:sldMk cId="1025888733" sldId="290"/>
            <ac:picMk id="6" creationId="{382605DC-C964-3E92-709C-FBB4381A2DBF}"/>
          </ac:picMkLst>
        </pc:picChg>
      </pc:sldChg>
      <pc:sldChg chg="addSp delSp modSp new mod ord modNotesTx">
        <pc:chgData name="Johnson, Ayomide I. (Assoc)" userId="fa693737-f144-4d6f-954a-9801f51f20a6" providerId="ADAL" clId="{19513406-DBB3-4E74-B45F-F79831CE251B}" dt="2023-07-31T05:09:57.270" v="13985" actId="20577"/>
        <pc:sldMkLst>
          <pc:docMk/>
          <pc:sldMk cId="3820744591" sldId="291"/>
        </pc:sldMkLst>
        <pc:spChg chg="mod">
          <ac:chgData name="Johnson, Ayomide I. (Assoc)" userId="fa693737-f144-4d6f-954a-9801f51f20a6" providerId="ADAL" clId="{19513406-DBB3-4E74-B45F-F79831CE251B}" dt="2023-07-30T06:15:47.187" v="13384" actId="1076"/>
          <ac:spMkLst>
            <pc:docMk/>
            <pc:sldMk cId="3820744591" sldId="291"/>
            <ac:spMk id="2" creationId="{6BB8B6A2-4D8C-AA10-67BE-500B0B50D43C}"/>
          </ac:spMkLst>
        </pc:spChg>
        <pc:spChg chg="mod">
          <ac:chgData name="Johnson, Ayomide I. (Assoc)" userId="fa693737-f144-4d6f-954a-9801f51f20a6" providerId="ADAL" clId="{19513406-DBB3-4E74-B45F-F79831CE251B}" dt="2023-07-30T06:15:22.313" v="13380" actId="27636"/>
          <ac:spMkLst>
            <pc:docMk/>
            <pc:sldMk cId="3820744591" sldId="291"/>
            <ac:spMk id="3" creationId="{656DB809-6B11-0809-A3C5-788A56388F26}"/>
          </ac:spMkLst>
        </pc:spChg>
        <pc:spChg chg="add mod">
          <ac:chgData name="Johnson, Ayomide I. (Assoc)" userId="fa693737-f144-4d6f-954a-9801f51f20a6" providerId="ADAL" clId="{19513406-DBB3-4E74-B45F-F79831CE251B}" dt="2023-07-30T06:15:26.749" v="13381" actId="1076"/>
          <ac:spMkLst>
            <pc:docMk/>
            <pc:sldMk cId="3820744591" sldId="291"/>
            <ac:spMk id="4" creationId="{C6EF6E7D-CA23-FD44-4FD7-ECDC888F8092}"/>
          </ac:spMkLst>
        </pc:spChg>
        <pc:spChg chg="add del mod">
          <ac:chgData name="Johnson, Ayomide I. (Assoc)" userId="fa693737-f144-4d6f-954a-9801f51f20a6" providerId="ADAL" clId="{19513406-DBB3-4E74-B45F-F79831CE251B}" dt="2023-07-31T04:37:18.804" v="13976" actId="478"/>
          <ac:spMkLst>
            <pc:docMk/>
            <pc:sldMk cId="3820744591" sldId="291"/>
            <ac:spMk id="5" creationId="{97AAFC2E-0678-7E89-D8D2-EE4611B780DB}"/>
          </ac:spMkLst>
        </pc:spChg>
        <pc:spChg chg="add mod">
          <ac:chgData name="Johnson, Ayomide I. (Assoc)" userId="fa693737-f144-4d6f-954a-9801f51f20a6" providerId="ADAL" clId="{19513406-DBB3-4E74-B45F-F79831CE251B}" dt="2023-07-30T06:16:12.634" v="13387" actId="1076"/>
          <ac:spMkLst>
            <pc:docMk/>
            <pc:sldMk cId="3820744591" sldId="291"/>
            <ac:spMk id="6" creationId="{221362FE-38C5-1F06-5C40-4FD39766DA59}"/>
          </ac:spMkLst>
        </pc:spChg>
        <pc:spChg chg="add del mod">
          <ac:chgData name="Johnson, Ayomide I. (Assoc)" userId="fa693737-f144-4d6f-954a-9801f51f20a6" providerId="ADAL" clId="{19513406-DBB3-4E74-B45F-F79831CE251B}" dt="2023-07-30T06:16:58.110" v="13392"/>
          <ac:spMkLst>
            <pc:docMk/>
            <pc:sldMk cId="3820744591" sldId="291"/>
            <ac:spMk id="7" creationId="{8C176286-9C28-ECD6-EF8B-00D68F8384EB}"/>
          </ac:spMkLst>
        </pc:spChg>
        <pc:spChg chg="add mod">
          <ac:chgData name="Johnson, Ayomide I. (Assoc)" userId="fa693737-f144-4d6f-954a-9801f51f20a6" providerId="ADAL" clId="{19513406-DBB3-4E74-B45F-F79831CE251B}" dt="2023-07-31T04:53:42.780" v="13981" actId="1076"/>
          <ac:spMkLst>
            <pc:docMk/>
            <pc:sldMk cId="3820744591" sldId="291"/>
            <ac:spMk id="8" creationId="{A1D9F991-EC85-CA73-FA4D-FF6B1496D0AB}"/>
          </ac:spMkLst>
        </pc:spChg>
        <pc:spChg chg="add mod">
          <ac:chgData name="Johnson, Ayomide I. (Assoc)" userId="fa693737-f144-4d6f-954a-9801f51f20a6" providerId="ADAL" clId="{19513406-DBB3-4E74-B45F-F79831CE251B}" dt="2023-07-31T05:09:57.270" v="13985" actId="20577"/>
          <ac:spMkLst>
            <pc:docMk/>
            <pc:sldMk cId="3820744591" sldId="291"/>
            <ac:spMk id="9" creationId="{69534551-DD20-7A98-7809-A7F28DBCDDA1}"/>
          </ac:spMkLst>
        </pc:spChg>
        <pc:spChg chg="add mod">
          <ac:chgData name="Johnson, Ayomide I. (Assoc)" userId="fa693737-f144-4d6f-954a-9801f51f20a6" providerId="ADAL" clId="{19513406-DBB3-4E74-B45F-F79831CE251B}" dt="2023-07-31T04:37:31.384" v="13979" actId="1076"/>
          <ac:spMkLst>
            <pc:docMk/>
            <pc:sldMk cId="3820744591" sldId="291"/>
            <ac:spMk id="10" creationId="{A39B78A4-6334-D8C2-E5EF-FF6D4F6CA5AA}"/>
          </ac:spMkLst>
        </pc:spChg>
      </pc:sldChg>
      <pc:sldChg chg="addSp delSp modSp new mod setBg modNotesTx">
        <pc:chgData name="Johnson, Ayomide I. (Assoc)" userId="fa693737-f144-4d6f-954a-9801f51f20a6" providerId="ADAL" clId="{19513406-DBB3-4E74-B45F-F79831CE251B}" dt="2023-07-31T20:07:51.998" v="14237" actId="120"/>
        <pc:sldMkLst>
          <pc:docMk/>
          <pc:sldMk cId="3498642116" sldId="292"/>
        </pc:sldMkLst>
        <pc:spChg chg="mod">
          <ac:chgData name="Johnson, Ayomide I. (Assoc)" userId="fa693737-f144-4d6f-954a-9801f51f20a6" providerId="ADAL" clId="{19513406-DBB3-4E74-B45F-F79831CE251B}" dt="2023-07-31T20:07:51.998" v="14237" actId="120"/>
          <ac:spMkLst>
            <pc:docMk/>
            <pc:sldMk cId="3498642116" sldId="292"/>
            <ac:spMk id="2" creationId="{4FF22B5C-430E-E71A-6D95-123913CA959D}"/>
          </ac:spMkLst>
        </pc:spChg>
        <pc:spChg chg="mod">
          <ac:chgData name="Johnson, Ayomide I. (Assoc)" userId="fa693737-f144-4d6f-954a-9801f51f20a6" providerId="ADAL" clId="{19513406-DBB3-4E74-B45F-F79831CE251B}" dt="2023-07-31T20:07:47.613" v="14236" actId="26606"/>
          <ac:spMkLst>
            <pc:docMk/>
            <pc:sldMk cId="3498642116" sldId="292"/>
            <ac:spMk id="3" creationId="{CEA16B26-FAEE-BC21-5569-2CF18A3FADA7}"/>
          </ac:spMkLst>
        </pc:spChg>
        <pc:spChg chg="add">
          <ac:chgData name="Johnson, Ayomide I. (Assoc)" userId="fa693737-f144-4d6f-954a-9801f51f20a6" providerId="ADAL" clId="{19513406-DBB3-4E74-B45F-F79831CE251B}" dt="2023-07-31T20:07:47.613" v="14236" actId="26606"/>
          <ac:spMkLst>
            <pc:docMk/>
            <pc:sldMk cId="3498642116" sldId="292"/>
            <ac:spMk id="9" creationId="{9DA15B1D-0133-4CB3-B7CC-61FA728745D1}"/>
          </ac:spMkLst>
        </pc:spChg>
        <pc:spChg chg="add">
          <ac:chgData name="Johnson, Ayomide I. (Assoc)" userId="fa693737-f144-4d6f-954a-9801f51f20a6" providerId="ADAL" clId="{19513406-DBB3-4E74-B45F-F79831CE251B}" dt="2023-07-31T20:07:47.613" v="14236" actId="26606"/>
          <ac:spMkLst>
            <pc:docMk/>
            <pc:sldMk cId="3498642116" sldId="292"/>
            <ac:spMk id="13" creationId="{B5BA9375-863F-4B24-9083-14FE819F8E05}"/>
          </ac:spMkLst>
        </pc:spChg>
        <pc:spChg chg="add del">
          <ac:chgData name="Johnson, Ayomide I. (Assoc)" userId="fa693737-f144-4d6f-954a-9801f51f20a6" providerId="ADAL" clId="{19513406-DBB3-4E74-B45F-F79831CE251B}" dt="2023-07-31T20:07:03.056" v="14222" actId="26606"/>
          <ac:spMkLst>
            <pc:docMk/>
            <pc:sldMk cId="3498642116" sldId="292"/>
            <ac:spMk id="1028" creationId="{9DA15B1D-0133-4CB3-B7CC-61FA728745D1}"/>
          </ac:spMkLst>
        </pc:spChg>
        <pc:spChg chg="add del">
          <ac:chgData name="Johnson, Ayomide I. (Assoc)" userId="fa693737-f144-4d6f-954a-9801f51f20a6" providerId="ADAL" clId="{19513406-DBB3-4E74-B45F-F79831CE251B}" dt="2023-07-31T20:07:03.056" v="14222" actId="26606"/>
          <ac:spMkLst>
            <pc:docMk/>
            <pc:sldMk cId="3498642116" sldId="292"/>
            <ac:spMk id="1030" creationId="{B5BA9375-863F-4B24-9083-14FE819F8E05}"/>
          </ac:spMkLst>
        </pc:spChg>
        <pc:spChg chg="add del">
          <ac:chgData name="Johnson, Ayomide I. (Assoc)" userId="fa693737-f144-4d6f-954a-9801f51f20a6" providerId="ADAL" clId="{19513406-DBB3-4E74-B45F-F79831CE251B}" dt="2023-07-31T20:06:59.958" v="14218" actId="26606"/>
          <ac:spMkLst>
            <pc:docMk/>
            <pc:sldMk cId="3498642116" sldId="292"/>
            <ac:spMk id="1031" creationId="{9DA15B1D-0133-4CB3-B7CC-61FA728745D1}"/>
          </ac:spMkLst>
        </pc:spChg>
        <pc:spChg chg="add del">
          <ac:chgData name="Johnson, Ayomide I. (Assoc)" userId="fa693737-f144-4d6f-954a-9801f51f20a6" providerId="ADAL" clId="{19513406-DBB3-4E74-B45F-F79831CE251B}" dt="2023-07-31T20:07:04.145" v="14224" actId="26606"/>
          <ac:spMkLst>
            <pc:docMk/>
            <pc:sldMk cId="3498642116" sldId="292"/>
            <ac:spMk id="1032" creationId="{8D25211A-4CA0-4B53-82BB-1EE7C7F3C725}"/>
          </ac:spMkLst>
        </pc:spChg>
        <pc:spChg chg="add del">
          <ac:chgData name="Johnson, Ayomide I. (Assoc)" userId="fa693737-f144-4d6f-954a-9801f51f20a6" providerId="ADAL" clId="{19513406-DBB3-4E74-B45F-F79831CE251B}" dt="2023-07-31T20:07:07.034" v="14226" actId="26606"/>
          <ac:spMkLst>
            <pc:docMk/>
            <pc:sldMk cId="3498642116" sldId="292"/>
            <ac:spMk id="1034" creationId="{9DA15B1D-0133-4CB3-B7CC-61FA728745D1}"/>
          </ac:spMkLst>
        </pc:spChg>
        <pc:spChg chg="add del">
          <ac:chgData name="Johnson, Ayomide I. (Assoc)" userId="fa693737-f144-4d6f-954a-9801f51f20a6" providerId="ADAL" clId="{19513406-DBB3-4E74-B45F-F79831CE251B}" dt="2023-07-31T20:06:59.958" v="14218" actId="26606"/>
          <ac:spMkLst>
            <pc:docMk/>
            <pc:sldMk cId="3498642116" sldId="292"/>
            <ac:spMk id="1035" creationId="{B5BA9375-863F-4B24-9083-14FE819F8E05}"/>
          </ac:spMkLst>
        </pc:spChg>
        <pc:spChg chg="add del">
          <ac:chgData name="Johnson, Ayomide I. (Assoc)" userId="fa693737-f144-4d6f-954a-9801f51f20a6" providerId="ADAL" clId="{19513406-DBB3-4E74-B45F-F79831CE251B}" dt="2023-07-31T20:07:07.034" v="14226" actId="26606"/>
          <ac:spMkLst>
            <pc:docMk/>
            <pc:sldMk cId="3498642116" sldId="292"/>
            <ac:spMk id="1037" creationId="{B5BA9375-863F-4B24-9083-14FE819F8E05}"/>
          </ac:spMkLst>
        </pc:spChg>
        <pc:spChg chg="add del">
          <ac:chgData name="Johnson, Ayomide I. (Assoc)" userId="fa693737-f144-4d6f-954a-9801f51f20a6" providerId="ADAL" clId="{19513406-DBB3-4E74-B45F-F79831CE251B}" dt="2023-07-31T20:07:31.251" v="14230" actId="26606"/>
          <ac:spMkLst>
            <pc:docMk/>
            <pc:sldMk cId="3498642116" sldId="292"/>
            <ac:spMk id="1038" creationId="{E2E0C929-96C6-41B1-A001-566036DF047B}"/>
          </ac:spMkLst>
        </pc:spChg>
        <pc:picChg chg="add mod">
          <ac:chgData name="Johnson, Ayomide I. (Assoc)" userId="fa693737-f144-4d6f-954a-9801f51f20a6" providerId="ADAL" clId="{19513406-DBB3-4E74-B45F-F79831CE251B}" dt="2023-07-31T20:07:47.613" v="14236" actId="26606"/>
          <ac:picMkLst>
            <pc:docMk/>
            <pc:sldMk cId="3498642116" sldId="292"/>
            <ac:picMk id="4" creationId="{E83FC2B2-CF78-0455-2290-2BB6F95CC3DE}"/>
          </ac:picMkLst>
        </pc:picChg>
        <pc:picChg chg="add">
          <ac:chgData name="Johnson, Ayomide I. (Assoc)" userId="fa693737-f144-4d6f-954a-9801f51f20a6" providerId="ADAL" clId="{19513406-DBB3-4E74-B45F-F79831CE251B}" dt="2023-07-31T20:07:47.613" v="14236" actId="26606"/>
          <ac:picMkLst>
            <pc:docMk/>
            <pc:sldMk cId="3498642116" sldId="292"/>
            <ac:picMk id="11" creationId="{3EF2F61C-287D-47BC-878F-C876F74FFDD2}"/>
          </ac:picMkLst>
        </pc:picChg>
        <pc:picChg chg="add del mod">
          <ac:chgData name="Johnson, Ayomide I. (Assoc)" userId="fa693737-f144-4d6f-954a-9801f51f20a6" providerId="ADAL" clId="{19513406-DBB3-4E74-B45F-F79831CE251B}" dt="2023-07-31T20:07:34.797" v="14232"/>
          <ac:picMkLst>
            <pc:docMk/>
            <pc:sldMk cId="3498642116" sldId="292"/>
            <ac:picMk id="1026" creationId="{EE41A17F-26B2-7B7B-8198-457026FBE9A1}"/>
          </ac:picMkLst>
        </pc:picChg>
        <pc:picChg chg="add del">
          <ac:chgData name="Johnson, Ayomide I. (Assoc)" userId="fa693737-f144-4d6f-954a-9801f51f20a6" providerId="ADAL" clId="{19513406-DBB3-4E74-B45F-F79831CE251B}" dt="2023-07-31T20:07:03.056" v="14222" actId="26606"/>
          <ac:picMkLst>
            <pc:docMk/>
            <pc:sldMk cId="3498642116" sldId="292"/>
            <ac:picMk id="1029" creationId="{3EF2F61C-287D-47BC-878F-C876F74FFDD2}"/>
          </ac:picMkLst>
        </pc:picChg>
        <pc:picChg chg="add del">
          <ac:chgData name="Johnson, Ayomide I. (Assoc)" userId="fa693737-f144-4d6f-954a-9801f51f20a6" providerId="ADAL" clId="{19513406-DBB3-4E74-B45F-F79831CE251B}" dt="2023-07-31T20:06:59.958" v="14218" actId="26606"/>
          <ac:picMkLst>
            <pc:docMk/>
            <pc:sldMk cId="3498642116" sldId="292"/>
            <ac:picMk id="1033" creationId="{3EF2F61C-287D-47BC-878F-C876F74FFDD2}"/>
          </ac:picMkLst>
        </pc:picChg>
        <pc:picChg chg="add del">
          <ac:chgData name="Johnson, Ayomide I. (Assoc)" userId="fa693737-f144-4d6f-954a-9801f51f20a6" providerId="ADAL" clId="{19513406-DBB3-4E74-B45F-F79831CE251B}" dt="2023-07-31T20:07:07.034" v="14226" actId="26606"/>
          <ac:picMkLst>
            <pc:docMk/>
            <pc:sldMk cId="3498642116" sldId="292"/>
            <ac:picMk id="1036" creationId="{3EF2F61C-287D-47BC-878F-C876F74FFDD2}"/>
          </ac:picMkLst>
        </pc:picChg>
      </pc:sldChg>
      <pc:sldChg chg="modSp new mod ord">
        <pc:chgData name="Johnson, Ayomide I. (Assoc)" userId="fa693737-f144-4d6f-954a-9801f51f20a6" providerId="ADAL" clId="{19513406-DBB3-4E74-B45F-F79831CE251B}" dt="2023-07-31T18:28:18.589" v="14102"/>
        <pc:sldMkLst>
          <pc:docMk/>
          <pc:sldMk cId="1457211926" sldId="293"/>
        </pc:sldMkLst>
        <pc:spChg chg="mod">
          <ac:chgData name="Johnson, Ayomide I. (Assoc)" userId="fa693737-f144-4d6f-954a-9801f51f20a6" providerId="ADAL" clId="{19513406-DBB3-4E74-B45F-F79831CE251B}" dt="2023-07-12T19:50:56.142" v="7333" actId="20577"/>
          <ac:spMkLst>
            <pc:docMk/>
            <pc:sldMk cId="1457211926" sldId="293"/>
            <ac:spMk id="2" creationId="{3B6141C5-F0DD-10C8-4212-1D6653EFE4C4}"/>
          </ac:spMkLst>
        </pc:spChg>
        <pc:spChg chg="mod">
          <ac:chgData name="Johnson, Ayomide I. (Assoc)" userId="fa693737-f144-4d6f-954a-9801f51f20a6" providerId="ADAL" clId="{19513406-DBB3-4E74-B45F-F79831CE251B}" dt="2023-07-27T17:45:52.702" v="9815" actId="20577"/>
          <ac:spMkLst>
            <pc:docMk/>
            <pc:sldMk cId="1457211926" sldId="293"/>
            <ac:spMk id="3" creationId="{C4304171-0F9A-A921-06DC-1E1EB02DE974}"/>
          </ac:spMkLst>
        </pc:spChg>
      </pc:sldChg>
      <pc:sldChg chg="modSp add del mod modAnim">
        <pc:chgData name="Johnson, Ayomide I. (Assoc)" userId="fa693737-f144-4d6f-954a-9801f51f20a6" providerId="ADAL" clId="{19513406-DBB3-4E74-B45F-F79831CE251B}" dt="2023-07-25T15:55:22.956" v="9155" actId="47"/>
        <pc:sldMkLst>
          <pc:docMk/>
          <pc:sldMk cId="2243672648" sldId="294"/>
        </pc:sldMkLst>
        <pc:spChg chg="mod">
          <ac:chgData name="Johnson, Ayomide I. (Assoc)" userId="fa693737-f144-4d6f-954a-9801f51f20a6" providerId="ADAL" clId="{19513406-DBB3-4E74-B45F-F79831CE251B}" dt="2023-07-12T19:50:49.225" v="7331" actId="313"/>
          <ac:spMkLst>
            <pc:docMk/>
            <pc:sldMk cId="2243672648" sldId="294"/>
            <ac:spMk id="17" creationId="{007118AC-7AB8-BA8D-D290-285363D8CD20}"/>
          </ac:spMkLst>
        </pc:spChg>
      </pc:sldChg>
      <pc:sldChg chg="add del mod modShow">
        <pc:chgData name="Johnson, Ayomide I. (Assoc)" userId="fa693737-f144-4d6f-954a-9801f51f20a6" providerId="ADAL" clId="{19513406-DBB3-4E74-B45F-F79831CE251B}" dt="2023-07-21T14:28:48.710" v="8650" actId="2696"/>
        <pc:sldMkLst>
          <pc:docMk/>
          <pc:sldMk cId="4096317592" sldId="295"/>
        </pc:sldMkLst>
      </pc:sldChg>
      <pc:sldChg chg="add del mod modShow">
        <pc:chgData name="Johnson, Ayomide I. (Assoc)" userId="fa693737-f144-4d6f-954a-9801f51f20a6" providerId="ADAL" clId="{19513406-DBB3-4E74-B45F-F79831CE251B}" dt="2023-07-21T14:28:53.498" v="8651" actId="2696"/>
        <pc:sldMkLst>
          <pc:docMk/>
          <pc:sldMk cId="595873582" sldId="296"/>
        </pc:sldMkLst>
      </pc:sldChg>
      <pc:sldChg chg="modSp add mod modShow modNotesTx">
        <pc:chgData name="Johnson, Ayomide I. (Assoc)" userId="fa693737-f144-4d6f-954a-9801f51f20a6" providerId="ADAL" clId="{19513406-DBB3-4E74-B45F-F79831CE251B}" dt="2023-07-13T17:55:55.233" v="8538" actId="255"/>
        <pc:sldMkLst>
          <pc:docMk/>
          <pc:sldMk cId="3911691749" sldId="297"/>
        </pc:sldMkLst>
        <pc:spChg chg="mod">
          <ac:chgData name="Johnson, Ayomide I. (Assoc)" userId="fa693737-f144-4d6f-954a-9801f51f20a6" providerId="ADAL" clId="{19513406-DBB3-4E74-B45F-F79831CE251B}" dt="2023-07-13T17:55:55.233" v="8538" actId="255"/>
          <ac:spMkLst>
            <pc:docMk/>
            <pc:sldMk cId="3911691749" sldId="297"/>
            <ac:spMk id="3" creationId="{F422B3DE-1CF3-64A4-B3FD-06579D0F14E3}"/>
          </ac:spMkLst>
        </pc:spChg>
        <pc:spChg chg="mod">
          <ac:chgData name="Johnson, Ayomide I. (Assoc)" userId="fa693737-f144-4d6f-954a-9801f51f20a6" providerId="ADAL" clId="{19513406-DBB3-4E74-B45F-F79831CE251B}" dt="2023-07-13T16:53:19.584" v="8437" actId="20577"/>
          <ac:spMkLst>
            <pc:docMk/>
            <pc:sldMk cId="3911691749" sldId="297"/>
            <ac:spMk id="9" creationId="{AFBB20E1-C81D-BBA0-FFEA-D03207D6280F}"/>
          </ac:spMkLst>
        </pc:spChg>
      </pc:sldChg>
      <pc:sldChg chg="addSp delSp modSp new mod ord setBg modNotesTx">
        <pc:chgData name="Johnson, Ayomide I. (Assoc)" userId="fa693737-f144-4d6f-954a-9801f51f20a6" providerId="ADAL" clId="{19513406-DBB3-4E74-B45F-F79831CE251B}" dt="2023-07-31T18:39:28.165" v="14118"/>
        <pc:sldMkLst>
          <pc:docMk/>
          <pc:sldMk cId="851300494" sldId="298"/>
        </pc:sldMkLst>
        <pc:spChg chg="mod">
          <ac:chgData name="Johnson, Ayomide I. (Assoc)" userId="fa693737-f144-4d6f-954a-9801f51f20a6" providerId="ADAL" clId="{19513406-DBB3-4E74-B45F-F79831CE251B}" dt="2023-07-30T06:21:26.521" v="13484" actId="26606"/>
          <ac:spMkLst>
            <pc:docMk/>
            <pc:sldMk cId="851300494" sldId="298"/>
            <ac:spMk id="2" creationId="{0773E8CC-45A1-C231-04AE-CBEC051799E5}"/>
          </ac:spMkLst>
        </pc:spChg>
        <pc:spChg chg="mod">
          <ac:chgData name="Johnson, Ayomide I. (Assoc)" userId="fa693737-f144-4d6f-954a-9801f51f20a6" providerId="ADAL" clId="{19513406-DBB3-4E74-B45F-F79831CE251B}" dt="2023-07-31T18:39:26.260" v="14117" actId="21"/>
          <ac:spMkLst>
            <pc:docMk/>
            <pc:sldMk cId="851300494" sldId="298"/>
            <ac:spMk id="3" creationId="{D21AD50E-4042-1C20-953B-B9F3295E5F5C}"/>
          </ac:spMkLst>
        </pc:spChg>
        <pc:spChg chg="add del">
          <ac:chgData name="Johnson, Ayomide I. (Assoc)" userId="fa693737-f144-4d6f-954a-9801f51f20a6" providerId="ADAL" clId="{19513406-DBB3-4E74-B45F-F79831CE251B}" dt="2023-07-30T06:21:24.484" v="13482" actId="26606"/>
          <ac:spMkLst>
            <pc:docMk/>
            <pc:sldMk cId="851300494" sldId="298"/>
            <ac:spMk id="1031" creationId="{9DA15B1D-0133-4CB3-B7CC-61FA728745D1}"/>
          </ac:spMkLst>
        </pc:spChg>
        <pc:spChg chg="add del">
          <ac:chgData name="Johnson, Ayomide I. (Assoc)" userId="fa693737-f144-4d6f-954a-9801f51f20a6" providerId="ADAL" clId="{19513406-DBB3-4E74-B45F-F79831CE251B}" dt="2023-07-30T06:21:24.484" v="13482" actId="26606"/>
          <ac:spMkLst>
            <pc:docMk/>
            <pc:sldMk cId="851300494" sldId="298"/>
            <ac:spMk id="1035" creationId="{B5BA9375-863F-4B24-9083-14FE819F8E05}"/>
          </ac:spMkLst>
        </pc:spChg>
        <pc:picChg chg="add mod">
          <ac:chgData name="Johnson, Ayomide I. (Assoc)" userId="fa693737-f144-4d6f-954a-9801f51f20a6" providerId="ADAL" clId="{19513406-DBB3-4E74-B45F-F79831CE251B}" dt="2023-07-30T06:21:40.416" v="13489" actId="14100"/>
          <ac:picMkLst>
            <pc:docMk/>
            <pc:sldMk cId="851300494" sldId="298"/>
            <ac:picMk id="1026" creationId="{D45E4D1D-98A4-13C0-2F55-2372569B2DD8}"/>
          </ac:picMkLst>
        </pc:picChg>
        <pc:picChg chg="add del">
          <ac:chgData name="Johnson, Ayomide I. (Assoc)" userId="fa693737-f144-4d6f-954a-9801f51f20a6" providerId="ADAL" clId="{19513406-DBB3-4E74-B45F-F79831CE251B}" dt="2023-07-30T06:21:24.484" v="13482" actId="26606"/>
          <ac:picMkLst>
            <pc:docMk/>
            <pc:sldMk cId="851300494" sldId="298"/>
            <ac:picMk id="1033" creationId="{3EF2F61C-287D-47BC-878F-C876F74FFDD2}"/>
          </ac:picMkLst>
        </pc:picChg>
      </pc:sldChg>
      <pc:sldChg chg="addSp delSp modSp new del mod modShow">
        <pc:chgData name="Johnson, Ayomide I. (Assoc)" userId="fa693737-f144-4d6f-954a-9801f51f20a6" providerId="ADAL" clId="{19513406-DBB3-4E74-B45F-F79831CE251B}" dt="2023-07-21T14:28:34.696" v="8649" actId="2696"/>
        <pc:sldMkLst>
          <pc:docMk/>
          <pc:sldMk cId="3666259827" sldId="298"/>
        </pc:sldMkLst>
        <pc:spChg chg="del">
          <ac:chgData name="Johnson, Ayomide I. (Assoc)" userId="fa693737-f144-4d6f-954a-9801f51f20a6" providerId="ADAL" clId="{19513406-DBB3-4E74-B45F-F79831CE251B}" dt="2023-07-19T21:16:27.968" v="8540"/>
          <ac:spMkLst>
            <pc:docMk/>
            <pc:sldMk cId="3666259827" sldId="298"/>
            <ac:spMk id="3" creationId="{92798132-E57A-F2C6-33E2-A721B70CD8B3}"/>
          </ac:spMkLst>
        </pc:spChg>
        <pc:picChg chg="add mod">
          <ac:chgData name="Johnson, Ayomide I. (Assoc)" userId="fa693737-f144-4d6f-954a-9801f51f20a6" providerId="ADAL" clId="{19513406-DBB3-4E74-B45F-F79831CE251B}" dt="2023-07-19T21:16:27.968" v="8540"/>
          <ac:picMkLst>
            <pc:docMk/>
            <pc:sldMk cId="3666259827" sldId="298"/>
            <ac:picMk id="1026" creationId="{1834A659-5343-84B4-D88D-EFB9E92E1E43}"/>
          </ac:picMkLst>
        </pc:picChg>
      </pc:sldChg>
      <pc:sldChg chg="addSp delSp modSp add del mod ord">
        <pc:chgData name="Johnson, Ayomide I. (Assoc)" userId="fa693737-f144-4d6f-954a-9801f51f20a6" providerId="ADAL" clId="{19513406-DBB3-4E74-B45F-F79831CE251B}" dt="2023-07-31T18:31:38.340" v="14103" actId="47"/>
        <pc:sldMkLst>
          <pc:docMk/>
          <pc:sldMk cId="2699860743" sldId="299"/>
        </pc:sldMkLst>
        <pc:spChg chg="mod">
          <ac:chgData name="Johnson, Ayomide I. (Assoc)" userId="fa693737-f144-4d6f-954a-9801f51f20a6" providerId="ADAL" clId="{19513406-DBB3-4E74-B45F-F79831CE251B}" dt="2023-07-27T17:37:53.775" v="9753" actId="20577"/>
          <ac:spMkLst>
            <pc:docMk/>
            <pc:sldMk cId="2699860743" sldId="299"/>
            <ac:spMk id="2" creationId="{8ED37EF5-8972-F193-239F-46D5EBB52C6F}"/>
          </ac:spMkLst>
        </pc:spChg>
        <pc:cxnChg chg="add del mod">
          <ac:chgData name="Johnson, Ayomide I. (Assoc)" userId="fa693737-f144-4d6f-954a-9801f51f20a6" providerId="ADAL" clId="{19513406-DBB3-4E74-B45F-F79831CE251B}" dt="2023-07-25T15:51:33.350" v="9114" actId="11529"/>
          <ac:cxnSpMkLst>
            <pc:docMk/>
            <pc:sldMk cId="2699860743" sldId="299"/>
            <ac:cxnSpMk id="5" creationId="{B2C07DB4-2402-DA24-782D-D5D4DB6BC37F}"/>
          </ac:cxnSpMkLst>
        </pc:cxnChg>
        <pc:cxnChg chg="add mod">
          <ac:chgData name="Johnson, Ayomide I. (Assoc)" userId="fa693737-f144-4d6f-954a-9801f51f20a6" providerId="ADAL" clId="{19513406-DBB3-4E74-B45F-F79831CE251B}" dt="2023-07-25T15:52:44.796" v="9123" actId="14100"/>
          <ac:cxnSpMkLst>
            <pc:docMk/>
            <pc:sldMk cId="2699860743" sldId="299"/>
            <ac:cxnSpMk id="16" creationId="{D949FAD4-0619-3C5E-BDE5-600620454F9A}"/>
          </ac:cxnSpMkLst>
        </pc:cxnChg>
        <pc:cxnChg chg="add del mod">
          <ac:chgData name="Johnson, Ayomide I. (Assoc)" userId="fa693737-f144-4d6f-954a-9801f51f20a6" providerId="ADAL" clId="{19513406-DBB3-4E74-B45F-F79831CE251B}" dt="2023-07-25T15:53:01.903" v="9125"/>
          <ac:cxnSpMkLst>
            <pc:docMk/>
            <pc:sldMk cId="2699860743" sldId="299"/>
            <ac:cxnSpMk id="24" creationId="{7FEAF65A-568E-684B-3569-FADB14800D4C}"/>
          </ac:cxnSpMkLst>
        </pc:cxnChg>
        <pc:cxnChg chg="add del mod">
          <ac:chgData name="Johnson, Ayomide I. (Assoc)" userId="fa693737-f144-4d6f-954a-9801f51f20a6" providerId="ADAL" clId="{19513406-DBB3-4E74-B45F-F79831CE251B}" dt="2023-07-25T15:53:01.903" v="9125"/>
          <ac:cxnSpMkLst>
            <pc:docMk/>
            <pc:sldMk cId="2699860743" sldId="299"/>
            <ac:cxnSpMk id="25" creationId="{00544A09-6B19-B69F-64FF-409FA0338CB6}"/>
          </ac:cxnSpMkLst>
        </pc:cxnChg>
        <pc:cxnChg chg="add mod">
          <ac:chgData name="Johnson, Ayomide I. (Assoc)" userId="fa693737-f144-4d6f-954a-9801f51f20a6" providerId="ADAL" clId="{19513406-DBB3-4E74-B45F-F79831CE251B}" dt="2023-07-25T15:53:15.260" v="9127" actId="1076"/>
          <ac:cxnSpMkLst>
            <pc:docMk/>
            <pc:sldMk cId="2699860743" sldId="299"/>
            <ac:cxnSpMk id="27" creationId="{EC2B1275-E50B-0DBD-1E2E-2A376D86E6FB}"/>
          </ac:cxnSpMkLst>
        </pc:cxnChg>
        <pc:cxnChg chg="add mod">
          <ac:chgData name="Johnson, Ayomide I. (Assoc)" userId="fa693737-f144-4d6f-954a-9801f51f20a6" providerId="ADAL" clId="{19513406-DBB3-4E74-B45F-F79831CE251B}" dt="2023-07-25T15:53:15.260" v="9127" actId="1076"/>
          <ac:cxnSpMkLst>
            <pc:docMk/>
            <pc:sldMk cId="2699860743" sldId="299"/>
            <ac:cxnSpMk id="29" creationId="{787F29F1-D247-977C-E7FA-0C2FEA6D90DC}"/>
          </ac:cxnSpMkLst>
        </pc:cxnChg>
        <pc:cxnChg chg="add mod">
          <ac:chgData name="Johnson, Ayomide I. (Assoc)" userId="fa693737-f144-4d6f-954a-9801f51f20a6" providerId="ADAL" clId="{19513406-DBB3-4E74-B45F-F79831CE251B}" dt="2023-07-25T15:53:15.260" v="9127" actId="1076"/>
          <ac:cxnSpMkLst>
            <pc:docMk/>
            <pc:sldMk cId="2699860743" sldId="299"/>
            <ac:cxnSpMk id="31" creationId="{9F4C02C1-C6AD-F7AB-DE41-0CAC36258A22}"/>
          </ac:cxnSpMkLst>
        </pc:cxnChg>
        <pc:cxnChg chg="add del mod">
          <ac:chgData name="Johnson, Ayomide I. (Assoc)" userId="fa693737-f144-4d6f-954a-9801f51f20a6" providerId="ADAL" clId="{19513406-DBB3-4E74-B45F-F79831CE251B}" dt="2023-07-25T15:53:23.933" v="9131"/>
          <ac:cxnSpMkLst>
            <pc:docMk/>
            <pc:sldMk cId="2699860743" sldId="299"/>
            <ac:cxnSpMk id="33" creationId="{B7E22CE7-C841-53D1-DCAF-CBE3CB3D65F4}"/>
          </ac:cxnSpMkLst>
        </pc:cxnChg>
        <pc:cxnChg chg="add del mod">
          <ac:chgData name="Johnson, Ayomide I. (Assoc)" userId="fa693737-f144-4d6f-954a-9801f51f20a6" providerId="ADAL" clId="{19513406-DBB3-4E74-B45F-F79831CE251B}" dt="2023-07-25T15:53:23.933" v="9131"/>
          <ac:cxnSpMkLst>
            <pc:docMk/>
            <pc:sldMk cId="2699860743" sldId="299"/>
            <ac:cxnSpMk id="34" creationId="{54A718F9-7DE6-57AB-26CA-3D97443BEBA5}"/>
          </ac:cxnSpMkLst>
        </pc:cxnChg>
        <pc:cxnChg chg="add del mod">
          <ac:chgData name="Johnson, Ayomide I. (Assoc)" userId="fa693737-f144-4d6f-954a-9801f51f20a6" providerId="ADAL" clId="{19513406-DBB3-4E74-B45F-F79831CE251B}" dt="2023-07-25T15:53:23.933" v="9131"/>
          <ac:cxnSpMkLst>
            <pc:docMk/>
            <pc:sldMk cId="2699860743" sldId="299"/>
            <ac:cxnSpMk id="35" creationId="{E3580689-6A19-D758-4D86-8099B1CB5BBA}"/>
          </ac:cxnSpMkLst>
        </pc:cxnChg>
        <pc:cxnChg chg="mod">
          <ac:chgData name="Johnson, Ayomide I. (Assoc)" userId="fa693737-f144-4d6f-954a-9801f51f20a6" providerId="ADAL" clId="{19513406-DBB3-4E74-B45F-F79831CE251B}" dt="2023-07-25T15:52:29.394" v="9121" actId="14100"/>
          <ac:cxnSpMkLst>
            <pc:docMk/>
            <pc:sldMk cId="2699860743" sldId="299"/>
            <ac:cxnSpMk id="50" creationId="{9AE67E8C-74EE-483F-6AAE-AD596BEDA652}"/>
          </ac:cxnSpMkLst>
        </pc:cxnChg>
      </pc:sldChg>
      <pc:sldChg chg="modSp add del mod">
        <pc:chgData name="Johnson, Ayomide I. (Assoc)" userId="fa693737-f144-4d6f-954a-9801f51f20a6" providerId="ADAL" clId="{19513406-DBB3-4E74-B45F-F79831CE251B}" dt="2023-07-31T18:38:10.161" v="14105" actId="47"/>
        <pc:sldMkLst>
          <pc:docMk/>
          <pc:sldMk cId="751640356" sldId="300"/>
        </pc:sldMkLst>
        <pc:spChg chg="mod">
          <ac:chgData name="Johnson, Ayomide I. (Assoc)" userId="fa693737-f144-4d6f-954a-9801f51f20a6" providerId="ADAL" clId="{19513406-DBB3-4E74-B45F-F79831CE251B}" dt="2023-07-27T17:37:43.549" v="9751" actId="20577"/>
          <ac:spMkLst>
            <pc:docMk/>
            <pc:sldMk cId="751640356" sldId="300"/>
            <ac:spMk id="2" creationId="{8ED37EF5-8972-F193-239F-46D5EBB52C6F}"/>
          </ac:spMkLst>
        </pc:spChg>
      </pc:sldChg>
      <pc:sldChg chg="modSp add del mod ord">
        <pc:chgData name="Johnson, Ayomide I. (Assoc)" userId="fa693737-f144-4d6f-954a-9801f51f20a6" providerId="ADAL" clId="{19513406-DBB3-4E74-B45F-F79831CE251B}" dt="2023-07-31T18:38:18.630" v="14107" actId="47"/>
        <pc:sldMkLst>
          <pc:docMk/>
          <pc:sldMk cId="3725052467" sldId="301"/>
        </pc:sldMkLst>
        <pc:spChg chg="mod">
          <ac:chgData name="Johnson, Ayomide I. (Assoc)" userId="fa693737-f144-4d6f-954a-9801f51f20a6" providerId="ADAL" clId="{19513406-DBB3-4E74-B45F-F79831CE251B}" dt="2023-07-27T17:38:15.598" v="9758" actId="20577"/>
          <ac:spMkLst>
            <pc:docMk/>
            <pc:sldMk cId="3725052467" sldId="301"/>
            <ac:spMk id="2" creationId="{8ED37EF5-8972-F193-239F-46D5EBB52C6F}"/>
          </ac:spMkLst>
        </pc:spChg>
      </pc:sldChg>
      <pc:sldChg chg="modSp add del mod">
        <pc:chgData name="Johnson, Ayomide I. (Assoc)" userId="fa693737-f144-4d6f-954a-9801f51f20a6" providerId="ADAL" clId="{19513406-DBB3-4E74-B45F-F79831CE251B}" dt="2023-07-31T18:38:27.691" v="14109" actId="47"/>
        <pc:sldMkLst>
          <pc:docMk/>
          <pc:sldMk cId="3655317765" sldId="302"/>
        </pc:sldMkLst>
        <pc:spChg chg="mod">
          <ac:chgData name="Johnson, Ayomide I. (Assoc)" userId="fa693737-f144-4d6f-954a-9801f51f20a6" providerId="ADAL" clId="{19513406-DBB3-4E74-B45F-F79831CE251B}" dt="2023-07-27T17:38:21.783" v="9759"/>
          <ac:spMkLst>
            <pc:docMk/>
            <pc:sldMk cId="3655317765" sldId="302"/>
            <ac:spMk id="2" creationId="{8ED37EF5-8972-F193-239F-46D5EBB52C6F}"/>
          </ac:spMkLst>
        </pc:spChg>
      </pc:sldChg>
      <pc:sldChg chg="modSp add del mod">
        <pc:chgData name="Johnson, Ayomide I. (Assoc)" userId="fa693737-f144-4d6f-954a-9801f51f20a6" providerId="ADAL" clId="{19513406-DBB3-4E74-B45F-F79831CE251B}" dt="2023-07-31T18:38:39.155" v="14111" actId="47"/>
        <pc:sldMkLst>
          <pc:docMk/>
          <pc:sldMk cId="4230765875" sldId="303"/>
        </pc:sldMkLst>
        <pc:spChg chg="mod">
          <ac:chgData name="Johnson, Ayomide I. (Assoc)" userId="fa693737-f144-4d6f-954a-9801f51f20a6" providerId="ADAL" clId="{19513406-DBB3-4E74-B45F-F79831CE251B}" dt="2023-07-27T17:38:29.520" v="9760"/>
          <ac:spMkLst>
            <pc:docMk/>
            <pc:sldMk cId="4230765875" sldId="303"/>
            <ac:spMk id="2" creationId="{8ED37EF5-8972-F193-239F-46D5EBB52C6F}"/>
          </ac:spMkLst>
        </pc:spChg>
      </pc:sldChg>
      <pc:sldChg chg="modSp add del mod">
        <pc:chgData name="Johnson, Ayomide I. (Assoc)" userId="fa693737-f144-4d6f-954a-9801f51f20a6" providerId="ADAL" clId="{19513406-DBB3-4E74-B45F-F79831CE251B}" dt="2023-07-31T18:38:47.505" v="14113" actId="47"/>
        <pc:sldMkLst>
          <pc:docMk/>
          <pc:sldMk cId="731862709" sldId="304"/>
        </pc:sldMkLst>
        <pc:spChg chg="mod">
          <ac:chgData name="Johnson, Ayomide I. (Assoc)" userId="fa693737-f144-4d6f-954a-9801f51f20a6" providerId="ADAL" clId="{19513406-DBB3-4E74-B45F-F79831CE251B}" dt="2023-07-27T17:38:58.168" v="9762"/>
          <ac:spMkLst>
            <pc:docMk/>
            <pc:sldMk cId="731862709" sldId="304"/>
            <ac:spMk id="2" creationId="{8ED37EF5-8972-F193-239F-46D5EBB52C6F}"/>
          </ac:spMkLst>
        </pc:spChg>
      </pc:sldChg>
      <pc:sldChg chg="modSp add del mod">
        <pc:chgData name="Johnson, Ayomide I. (Assoc)" userId="fa693737-f144-4d6f-954a-9801f51f20a6" providerId="ADAL" clId="{19513406-DBB3-4E74-B45F-F79831CE251B}" dt="2023-07-31T18:39:08.920" v="14115" actId="47"/>
        <pc:sldMkLst>
          <pc:docMk/>
          <pc:sldMk cId="2695194146" sldId="305"/>
        </pc:sldMkLst>
        <pc:spChg chg="mod">
          <ac:chgData name="Johnson, Ayomide I. (Assoc)" userId="fa693737-f144-4d6f-954a-9801f51f20a6" providerId="ADAL" clId="{19513406-DBB3-4E74-B45F-F79831CE251B}" dt="2023-07-27T17:38:49.875" v="9761"/>
          <ac:spMkLst>
            <pc:docMk/>
            <pc:sldMk cId="2695194146" sldId="305"/>
            <ac:spMk id="2" creationId="{8ED37EF5-8972-F193-239F-46D5EBB52C6F}"/>
          </ac:spMkLst>
        </pc:spChg>
      </pc:sldChg>
      <pc:sldChg chg="addSp delSp modSp new mod">
        <pc:chgData name="Johnson, Ayomide I. (Assoc)" userId="fa693737-f144-4d6f-954a-9801f51f20a6" providerId="ADAL" clId="{19513406-DBB3-4E74-B45F-F79831CE251B}" dt="2023-07-28T20:47:09.804" v="13169" actId="20577"/>
        <pc:sldMkLst>
          <pc:docMk/>
          <pc:sldMk cId="2134696277" sldId="306"/>
        </pc:sldMkLst>
        <pc:spChg chg="mod">
          <ac:chgData name="Johnson, Ayomide I. (Assoc)" userId="fa693737-f144-4d6f-954a-9801f51f20a6" providerId="ADAL" clId="{19513406-DBB3-4E74-B45F-F79831CE251B}" dt="2023-07-28T01:55:27.331" v="10371" actId="113"/>
          <ac:spMkLst>
            <pc:docMk/>
            <pc:sldMk cId="2134696277" sldId="306"/>
            <ac:spMk id="2" creationId="{46FA3455-9D20-C3AB-DABA-2ED0B53B18B5}"/>
          </ac:spMkLst>
        </pc:spChg>
        <pc:spChg chg="mod">
          <ac:chgData name="Johnson, Ayomide I. (Assoc)" userId="fa693737-f144-4d6f-954a-9801f51f20a6" providerId="ADAL" clId="{19513406-DBB3-4E74-B45F-F79831CE251B}" dt="2023-07-28T20:47:09.804" v="13169" actId="20577"/>
          <ac:spMkLst>
            <pc:docMk/>
            <pc:sldMk cId="2134696277" sldId="306"/>
            <ac:spMk id="3" creationId="{160F041D-2A7A-FC78-C21B-D644ED9E20B1}"/>
          </ac:spMkLst>
        </pc:spChg>
        <pc:spChg chg="add del mod">
          <ac:chgData name="Johnson, Ayomide I. (Assoc)" userId="fa693737-f144-4d6f-954a-9801f51f20a6" providerId="ADAL" clId="{19513406-DBB3-4E74-B45F-F79831CE251B}" dt="2023-07-28T01:43:08.849" v="9988" actId="22"/>
          <ac:spMkLst>
            <pc:docMk/>
            <pc:sldMk cId="2134696277" sldId="306"/>
            <ac:spMk id="5" creationId="{EDF1A9D1-914F-5139-1D8F-E41ED3A55955}"/>
          </ac:spMkLst>
        </pc:spChg>
        <pc:spChg chg="add del">
          <ac:chgData name="Johnson, Ayomide I. (Assoc)" userId="fa693737-f144-4d6f-954a-9801f51f20a6" providerId="ADAL" clId="{19513406-DBB3-4E74-B45F-F79831CE251B}" dt="2023-07-28T01:43:16.813" v="9992" actId="22"/>
          <ac:spMkLst>
            <pc:docMk/>
            <pc:sldMk cId="2134696277" sldId="306"/>
            <ac:spMk id="7" creationId="{28662462-487F-01F0-F6E7-2853AF34EA52}"/>
          </ac:spMkLst>
        </pc:spChg>
        <pc:spChg chg="add del">
          <ac:chgData name="Johnson, Ayomide I. (Assoc)" userId="fa693737-f144-4d6f-954a-9801f51f20a6" providerId="ADAL" clId="{19513406-DBB3-4E74-B45F-F79831CE251B}" dt="2023-07-28T01:43:54.377" v="10002" actId="22"/>
          <ac:spMkLst>
            <pc:docMk/>
            <pc:sldMk cId="2134696277" sldId="306"/>
            <ac:spMk id="11" creationId="{B8951588-ADF8-8A00-C851-9F5035572242}"/>
          </ac:spMkLst>
        </pc:spChg>
        <pc:spChg chg="add del mod">
          <ac:chgData name="Johnson, Ayomide I. (Assoc)" userId="fa693737-f144-4d6f-954a-9801f51f20a6" providerId="ADAL" clId="{19513406-DBB3-4E74-B45F-F79831CE251B}" dt="2023-07-28T01:53:35.572" v="10353" actId="478"/>
          <ac:spMkLst>
            <pc:docMk/>
            <pc:sldMk cId="2134696277" sldId="306"/>
            <ac:spMk id="14" creationId="{BE4DEBD0-09B1-332C-583D-7C603CDF055C}"/>
          </ac:spMkLst>
        </pc:spChg>
        <pc:picChg chg="add del mod">
          <ac:chgData name="Johnson, Ayomide I. (Assoc)" userId="fa693737-f144-4d6f-954a-9801f51f20a6" providerId="ADAL" clId="{19513406-DBB3-4E74-B45F-F79831CE251B}" dt="2023-07-28T01:43:40.633" v="10000" actId="22"/>
          <ac:picMkLst>
            <pc:docMk/>
            <pc:sldMk cId="2134696277" sldId="306"/>
            <ac:picMk id="9" creationId="{81D5D49D-46A2-8BBC-35E6-2E2DE8E8FFE2}"/>
          </ac:picMkLst>
        </pc:picChg>
        <pc:picChg chg="add mod modCrop">
          <ac:chgData name="Johnson, Ayomide I. (Assoc)" userId="fa693737-f144-4d6f-954a-9801f51f20a6" providerId="ADAL" clId="{19513406-DBB3-4E74-B45F-F79831CE251B}" dt="2023-07-28T01:55:46.771" v="10374" actId="1076"/>
          <ac:picMkLst>
            <pc:docMk/>
            <pc:sldMk cId="2134696277" sldId="306"/>
            <ac:picMk id="13" creationId="{912F84E2-EF65-974C-D55B-9534F124019E}"/>
          </ac:picMkLst>
        </pc:picChg>
        <pc:picChg chg="add del mod">
          <ac:chgData name="Johnson, Ayomide I. (Assoc)" userId="fa693737-f144-4d6f-954a-9801f51f20a6" providerId="ADAL" clId="{19513406-DBB3-4E74-B45F-F79831CE251B}" dt="2023-07-28T01:43:09.804" v="9990"/>
          <ac:picMkLst>
            <pc:docMk/>
            <pc:sldMk cId="2134696277" sldId="306"/>
            <ac:picMk id="1026" creationId="{EC7070CF-D73C-AC49-70DB-7A5BA8807B21}"/>
          </ac:picMkLst>
        </pc:picChg>
        <pc:picChg chg="add del mod">
          <ac:chgData name="Johnson, Ayomide I. (Assoc)" userId="fa693737-f144-4d6f-954a-9801f51f20a6" providerId="ADAL" clId="{19513406-DBB3-4E74-B45F-F79831CE251B}" dt="2023-07-28T01:52:06.092" v="10322" actId="478"/>
          <ac:picMkLst>
            <pc:docMk/>
            <pc:sldMk cId="2134696277" sldId="306"/>
            <ac:picMk id="1028" creationId="{ED9BD618-1033-7586-3E2D-001FA07780D4}"/>
          </ac:picMkLst>
        </pc:picChg>
        <pc:picChg chg="add del mod">
          <ac:chgData name="Johnson, Ayomide I. (Assoc)" userId="fa693737-f144-4d6f-954a-9801f51f20a6" providerId="ADAL" clId="{19513406-DBB3-4E74-B45F-F79831CE251B}" dt="2023-07-28T01:53:20.533" v="10333" actId="478"/>
          <ac:picMkLst>
            <pc:docMk/>
            <pc:sldMk cId="2134696277" sldId="306"/>
            <ac:picMk id="1030" creationId="{054B5C26-4223-C65D-1ECF-9B5327C4E821}"/>
          </ac:picMkLst>
        </pc:picChg>
        <pc:picChg chg="add del mod">
          <ac:chgData name="Johnson, Ayomide I. (Assoc)" userId="fa693737-f144-4d6f-954a-9801f51f20a6" providerId="ADAL" clId="{19513406-DBB3-4E74-B45F-F79831CE251B}" dt="2023-07-28T01:54:58.230" v="10367" actId="478"/>
          <ac:picMkLst>
            <pc:docMk/>
            <pc:sldMk cId="2134696277" sldId="306"/>
            <ac:picMk id="1032" creationId="{B480FF3A-809F-BA96-3C9E-BD96554B81FA}"/>
          </ac:picMkLst>
        </pc:picChg>
        <pc:picChg chg="add mod">
          <ac:chgData name="Johnson, Ayomide I. (Assoc)" userId="fa693737-f144-4d6f-954a-9801f51f20a6" providerId="ADAL" clId="{19513406-DBB3-4E74-B45F-F79831CE251B}" dt="2023-07-28T01:55:54.124" v="10377" actId="1076"/>
          <ac:picMkLst>
            <pc:docMk/>
            <pc:sldMk cId="2134696277" sldId="306"/>
            <ac:picMk id="1034" creationId="{6EFCC675-C51A-02A8-A684-69B5AB97434D}"/>
          </ac:picMkLst>
        </pc:picChg>
      </pc:sldChg>
      <pc:sldChg chg="addSp delSp modSp new mod">
        <pc:chgData name="Johnson, Ayomide I. (Assoc)" userId="fa693737-f144-4d6f-954a-9801f51f20a6" providerId="ADAL" clId="{19513406-DBB3-4E74-B45F-F79831CE251B}" dt="2023-07-30T14:54:26.295" v="13966" actId="20577"/>
        <pc:sldMkLst>
          <pc:docMk/>
          <pc:sldMk cId="2947636830" sldId="307"/>
        </pc:sldMkLst>
        <pc:spChg chg="mod">
          <ac:chgData name="Johnson, Ayomide I. (Assoc)" userId="fa693737-f144-4d6f-954a-9801f51f20a6" providerId="ADAL" clId="{19513406-DBB3-4E74-B45F-F79831CE251B}" dt="2023-07-28T14:11:42.355" v="12278" actId="20577"/>
          <ac:spMkLst>
            <pc:docMk/>
            <pc:sldMk cId="2947636830" sldId="307"/>
            <ac:spMk id="2" creationId="{02D2483D-49AD-696B-2182-C77AD0EB2015}"/>
          </ac:spMkLst>
        </pc:spChg>
        <pc:spChg chg="mod">
          <ac:chgData name="Johnson, Ayomide I. (Assoc)" userId="fa693737-f144-4d6f-954a-9801f51f20a6" providerId="ADAL" clId="{19513406-DBB3-4E74-B45F-F79831CE251B}" dt="2023-07-28T14:18:01.950" v="12328" actId="20577"/>
          <ac:spMkLst>
            <pc:docMk/>
            <pc:sldMk cId="2947636830" sldId="307"/>
            <ac:spMk id="3" creationId="{8F6C91B7-095C-EFF5-CCBF-7923C0DE4CFB}"/>
          </ac:spMkLst>
        </pc:spChg>
        <pc:spChg chg="add del">
          <ac:chgData name="Johnson, Ayomide I. (Assoc)" userId="fa693737-f144-4d6f-954a-9801f51f20a6" providerId="ADAL" clId="{19513406-DBB3-4E74-B45F-F79831CE251B}" dt="2023-07-28T14:14:22.983" v="12308" actId="22"/>
          <ac:spMkLst>
            <pc:docMk/>
            <pc:sldMk cId="2947636830" sldId="307"/>
            <ac:spMk id="7" creationId="{054CE28C-131B-0DE0-3C08-A344B1E3EBED}"/>
          </ac:spMkLst>
        </pc:spChg>
        <pc:spChg chg="add mod">
          <ac:chgData name="Johnson, Ayomide I. (Assoc)" userId="fa693737-f144-4d6f-954a-9801f51f20a6" providerId="ADAL" clId="{19513406-DBB3-4E74-B45F-F79831CE251B}" dt="2023-07-30T14:54:26.295" v="13966" actId="20577"/>
          <ac:spMkLst>
            <pc:docMk/>
            <pc:sldMk cId="2947636830" sldId="307"/>
            <ac:spMk id="8" creationId="{01696218-8000-0AB3-20AE-08F3E4EE2B65}"/>
          </ac:spMkLst>
        </pc:spChg>
        <pc:picChg chg="add mod modCrop">
          <ac:chgData name="Johnson, Ayomide I. (Assoc)" userId="fa693737-f144-4d6f-954a-9801f51f20a6" providerId="ADAL" clId="{19513406-DBB3-4E74-B45F-F79831CE251B}" dt="2023-07-28T14:17:21.979" v="12326" actId="1076"/>
          <ac:picMkLst>
            <pc:docMk/>
            <pc:sldMk cId="2947636830" sldId="307"/>
            <ac:picMk id="5" creationId="{8B9F128D-8D3F-79F9-B9A1-6757F445B915}"/>
          </ac:picMkLst>
        </pc:picChg>
      </pc:sldChg>
      <pc:sldChg chg="addSp delSp modSp new mod">
        <pc:chgData name="Johnson, Ayomide I. (Assoc)" userId="fa693737-f144-4d6f-954a-9801f51f20a6" providerId="ADAL" clId="{19513406-DBB3-4E74-B45F-F79831CE251B}" dt="2023-07-31T18:42:59.102" v="14154" actId="20577"/>
        <pc:sldMkLst>
          <pc:docMk/>
          <pc:sldMk cId="4141254615" sldId="308"/>
        </pc:sldMkLst>
        <pc:spChg chg="mod">
          <ac:chgData name="Johnson, Ayomide I. (Assoc)" userId="fa693737-f144-4d6f-954a-9801f51f20a6" providerId="ADAL" clId="{19513406-DBB3-4E74-B45F-F79831CE251B}" dt="2023-07-28T14:11:58.806" v="12298" actId="120"/>
          <ac:spMkLst>
            <pc:docMk/>
            <pc:sldMk cId="4141254615" sldId="308"/>
            <ac:spMk id="2" creationId="{BC4B19CC-CC26-3C28-7A99-FC213DCBCB31}"/>
          </ac:spMkLst>
        </pc:spChg>
        <pc:spChg chg="mod">
          <ac:chgData name="Johnson, Ayomide I. (Assoc)" userId="fa693737-f144-4d6f-954a-9801f51f20a6" providerId="ADAL" clId="{19513406-DBB3-4E74-B45F-F79831CE251B}" dt="2023-07-31T18:42:59.102" v="14154" actId="20577"/>
          <ac:spMkLst>
            <pc:docMk/>
            <pc:sldMk cId="4141254615" sldId="308"/>
            <ac:spMk id="3" creationId="{1DA7B404-5C34-4DA4-2180-94A2F1CD3BF1}"/>
          </ac:spMkLst>
        </pc:spChg>
        <pc:spChg chg="add mod">
          <ac:chgData name="Johnson, Ayomide I. (Assoc)" userId="fa693737-f144-4d6f-954a-9801f51f20a6" providerId="ADAL" clId="{19513406-DBB3-4E74-B45F-F79831CE251B}" dt="2023-07-28T19:45:22.498" v="12808" actId="1076"/>
          <ac:spMkLst>
            <pc:docMk/>
            <pc:sldMk cId="4141254615" sldId="308"/>
            <ac:spMk id="4" creationId="{AEF3B889-127E-9CDE-9D0B-CCAFE765B6C5}"/>
          </ac:spMkLst>
        </pc:spChg>
        <pc:spChg chg="add mod ord">
          <ac:chgData name="Johnson, Ayomide I. (Assoc)" userId="fa693737-f144-4d6f-954a-9801f51f20a6" providerId="ADAL" clId="{19513406-DBB3-4E74-B45F-F79831CE251B}" dt="2023-07-30T06:24:02.677" v="13498" actId="1076"/>
          <ac:spMkLst>
            <pc:docMk/>
            <pc:sldMk cId="4141254615" sldId="308"/>
            <ac:spMk id="6" creationId="{918DB8A6-2581-683C-281C-093E2BC9718C}"/>
          </ac:spMkLst>
        </pc:spChg>
        <pc:spChg chg="add del mod">
          <ac:chgData name="Johnson, Ayomide I. (Assoc)" userId="fa693737-f144-4d6f-954a-9801f51f20a6" providerId="ADAL" clId="{19513406-DBB3-4E74-B45F-F79831CE251B}" dt="2023-07-28T14:57:13.508" v="12506" actId="478"/>
          <ac:spMkLst>
            <pc:docMk/>
            <pc:sldMk cId="4141254615" sldId="308"/>
            <ac:spMk id="6" creationId="{B4D619A6-0D7A-AF21-6C0C-1B136EA25CC3}"/>
          </ac:spMkLst>
        </pc:spChg>
        <pc:spChg chg="add del mod">
          <ac:chgData name="Johnson, Ayomide I. (Assoc)" userId="fa693737-f144-4d6f-954a-9801f51f20a6" providerId="ADAL" clId="{19513406-DBB3-4E74-B45F-F79831CE251B}" dt="2023-07-28T19:43:30.785" v="12800" actId="478"/>
          <ac:spMkLst>
            <pc:docMk/>
            <pc:sldMk cId="4141254615" sldId="308"/>
            <ac:spMk id="7" creationId="{4F057815-881E-5ED4-0089-359A3B990499}"/>
          </ac:spMkLst>
        </pc:spChg>
        <pc:picChg chg="add mod modCrop">
          <ac:chgData name="Johnson, Ayomide I. (Assoc)" userId="fa693737-f144-4d6f-954a-9801f51f20a6" providerId="ADAL" clId="{19513406-DBB3-4E74-B45F-F79831CE251B}" dt="2023-07-30T06:24:09.368" v="13500" actId="1076"/>
          <ac:picMkLst>
            <pc:docMk/>
            <pc:sldMk cId="4141254615" sldId="308"/>
            <ac:picMk id="5" creationId="{F7102A67-FC50-BC60-3C7C-950FF2249017}"/>
          </ac:picMkLst>
        </pc:picChg>
      </pc:sldChg>
      <pc:sldChg chg="mod modShow">
        <pc:chgData name="Johnson, Ayomide I. (Assoc)" userId="fa693737-f144-4d6f-954a-9801f51f20a6" providerId="ADAL" clId="{19513406-DBB3-4E74-B45F-F79831CE251B}" dt="2023-07-31T04:35:06.407" v="13970" actId="729"/>
        <pc:sldMkLst>
          <pc:docMk/>
          <pc:sldMk cId="320444274" sldId="309"/>
        </pc:sldMkLst>
      </pc:sldChg>
      <pc:sldChg chg="addSp delSp modSp new add del mod setBg modClrScheme setClrOvrMap chgLayout">
        <pc:chgData name="Johnson, Ayomide I. (Assoc)" userId="fa693737-f144-4d6f-954a-9801f51f20a6" providerId="ADAL" clId="{19513406-DBB3-4E74-B45F-F79831CE251B}" dt="2023-07-28T02:36:09.254" v="11363" actId="2696"/>
        <pc:sldMkLst>
          <pc:docMk/>
          <pc:sldMk cId="1546228494" sldId="309"/>
        </pc:sldMkLst>
        <pc:spChg chg="del mod ord">
          <ac:chgData name="Johnson, Ayomide I. (Assoc)" userId="fa693737-f144-4d6f-954a-9801f51f20a6" providerId="ADAL" clId="{19513406-DBB3-4E74-B45F-F79831CE251B}" dt="2023-07-28T02:34:25.195" v="11345" actId="700"/>
          <ac:spMkLst>
            <pc:docMk/>
            <pc:sldMk cId="1546228494" sldId="309"/>
            <ac:spMk id="2" creationId="{7FD633A2-E297-9A9B-C3C1-C72F77733A93}"/>
          </ac:spMkLst>
        </pc:spChg>
        <pc:spChg chg="del mod ord">
          <ac:chgData name="Johnson, Ayomide I. (Assoc)" userId="fa693737-f144-4d6f-954a-9801f51f20a6" providerId="ADAL" clId="{19513406-DBB3-4E74-B45F-F79831CE251B}" dt="2023-07-28T02:34:25.195" v="11345" actId="700"/>
          <ac:spMkLst>
            <pc:docMk/>
            <pc:sldMk cId="1546228494" sldId="309"/>
            <ac:spMk id="3" creationId="{990D722B-EAA4-BDA1-FB72-19ABAFDD9FDC}"/>
          </ac:spMkLst>
        </pc:spChg>
        <pc:spChg chg="add mod ord">
          <ac:chgData name="Johnson, Ayomide I. (Assoc)" userId="fa693737-f144-4d6f-954a-9801f51f20a6" providerId="ADAL" clId="{19513406-DBB3-4E74-B45F-F79831CE251B}" dt="2023-07-28T02:34:37.632" v="11352" actId="26606"/>
          <ac:spMkLst>
            <pc:docMk/>
            <pc:sldMk cId="1546228494" sldId="309"/>
            <ac:spMk id="4" creationId="{6CDEC8F7-D321-00B1-81DE-606C5701257F}"/>
          </ac:spMkLst>
        </pc:spChg>
        <pc:spChg chg="add mod ord">
          <ac:chgData name="Johnson, Ayomide I. (Assoc)" userId="fa693737-f144-4d6f-954a-9801f51f20a6" providerId="ADAL" clId="{19513406-DBB3-4E74-B45F-F79831CE251B}" dt="2023-07-28T02:34:37.632" v="11352" actId="26606"/>
          <ac:spMkLst>
            <pc:docMk/>
            <pc:sldMk cId="1546228494" sldId="309"/>
            <ac:spMk id="5" creationId="{ABE25254-6521-617A-BB82-00DE44F5C7B7}"/>
          </ac:spMkLst>
        </pc:spChg>
        <pc:spChg chg="add del">
          <ac:chgData name="Johnson, Ayomide I. (Assoc)" userId="fa693737-f144-4d6f-954a-9801f51f20a6" providerId="ADAL" clId="{19513406-DBB3-4E74-B45F-F79831CE251B}" dt="2023-07-28T02:34:35.887" v="11347" actId="26606"/>
          <ac:spMkLst>
            <pc:docMk/>
            <pc:sldMk cId="1546228494" sldId="309"/>
            <ac:spMk id="12" creationId="{26A3F16E-CC60-4737-8CBB-9568A351D30B}"/>
          </ac:spMkLst>
        </pc:spChg>
        <pc:spChg chg="add del">
          <ac:chgData name="Johnson, Ayomide I. (Assoc)" userId="fa693737-f144-4d6f-954a-9801f51f20a6" providerId="ADAL" clId="{19513406-DBB3-4E74-B45F-F79831CE251B}" dt="2023-07-28T02:34:35.887" v="11347" actId="26606"/>
          <ac:spMkLst>
            <pc:docMk/>
            <pc:sldMk cId="1546228494" sldId="309"/>
            <ac:spMk id="14" creationId="{C0DABE73-66EA-42B0-AB0A-9FB1C0AD7AEB}"/>
          </ac:spMkLst>
        </pc:spChg>
        <pc:spChg chg="add del">
          <ac:chgData name="Johnson, Ayomide I. (Assoc)" userId="fa693737-f144-4d6f-954a-9801f51f20a6" providerId="ADAL" clId="{19513406-DBB3-4E74-B45F-F79831CE251B}" dt="2023-07-28T02:34:36.783" v="11349" actId="26606"/>
          <ac:spMkLst>
            <pc:docMk/>
            <pc:sldMk cId="1546228494" sldId="309"/>
            <ac:spMk id="19" creationId="{934B872D-6FE9-472A-9E92-342E41DA7C2B}"/>
          </ac:spMkLst>
        </pc:spChg>
        <pc:spChg chg="add del">
          <ac:chgData name="Johnson, Ayomide I. (Assoc)" userId="fa693737-f144-4d6f-954a-9801f51f20a6" providerId="ADAL" clId="{19513406-DBB3-4E74-B45F-F79831CE251B}" dt="2023-07-28T02:34:36.783" v="11349" actId="26606"/>
          <ac:spMkLst>
            <pc:docMk/>
            <pc:sldMk cId="1546228494" sldId="309"/>
            <ac:spMk id="20" creationId="{488DEBA6-2ED2-4FED-8AAB-2F855348DDCC}"/>
          </ac:spMkLst>
        </pc:spChg>
        <pc:spChg chg="add del">
          <ac:chgData name="Johnson, Ayomide I. (Assoc)" userId="fa693737-f144-4d6f-954a-9801f51f20a6" providerId="ADAL" clId="{19513406-DBB3-4E74-B45F-F79831CE251B}" dt="2023-07-28T02:34:37.588" v="11351" actId="26606"/>
          <ac:spMkLst>
            <pc:docMk/>
            <pc:sldMk cId="1546228494" sldId="309"/>
            <ac:spMk id="24" creationId="{A38A195E-584A-485A-BECD-66468900B947}"/>
          </ac:spMkLst>
        </pc:spChg>
        <pc:spChg chg="add del">
          <ac:chgData name="Johnson, Ayomide I. (Assoc)" userId="fa693737-f144-4d6f-954a-9801f51f20a6" providerId="ADAL" clId="{19513406-DBB3-4E74-B45F-F79831CE251B}" dt="2023-07-28T02:34:37.588" v="11351" actId="26606"/>
          <ac:spMkLst>
            <pc:docMk/>
            <pc:sldMk cId="1546228494" sldId="309"/>
            <ac:spMk id="25" creationId="{840177A7-740C-43C7-8F2D-BD7067F12C9C}"/>
          </ac:spMkLst>
        </pc:spChg>
        <pc:spChg chg="add">
          <ac:chgData name="Johnson, Ayomide I. (Assoc)" userId="fa693737-f144-4d6f-954a-9801f51f20a6" providerId="ADAL" clId="{19513406-DBB3-4E74-B45F-F79831CE251B}" dt="2023-07-28T02:34:37.632" v="11352" actId="26606"/>
          <ac:spMkLst>
            <pc:docMk/>
            <pc:sldMk cId="1546228494" sldId="309"/>
            <ac:spMk id="29" creationId="{6184FA60-56E6-4C39-B1D1-F8DA36DE1F3E}"/>
          </ac:spMkLst>
        </pc:spChg>
        <pc:picChg chg="add del">
          <ac:chgData name="Johnson, Ayomide I. (Assoc)" userId="fa693737-f144-4d6f-954a-9801f51f20a6" providerId="ADAL" clId="{19513406-DBB3-4E74-B45F-F79831CE251B}" dt="2023-07-28T02:34:35.887" v="11347" actId="26606"/>
          <ac:picMkLst>
            <pc:docMk/>
            <pc:sldMk cId="1546228494" sldId="309"/>
            <ac:picMk id="10" creationId="{9A22DDE2-FB2D-421B-B377-F9AD495CE9BB}"/>
          </ac:picMkLst>
        </pc:picChg>
        <pc:picChg chg="add del">
          <ac:chgData name="Johnson, Ayomide I. (Assoc)" userId="fa693737-f144-4d6f-954a-9801f51f20a6" providerId="ADAL" clId="{19513406-DBB3-4E74-B45F-F79831CE251B}" dt="2023-07-28T02:34:35.887" v="11347" actId="26606"/>
          <ac:picMkLst>
            <pc:docMk/>
            <pc:sldMk cId="1546228494" sldId="309"/>
            <ac:picMk id="16" creationId="{1E4917B9-5D95-4999-9E13-3568EDD42343}"/>
          </ac:picMkLst>
        </pc:picChg>
        <pc:picChg chg="add del">
          <ac:chgData name="Johnson, Ayomide I. (Assoc)" userId="fa693737-f144-4d6f-954a-9801f51f20a6" providerId="ADAL" clId="{19513406-DBB3-4E74-B45F-F79831CE251B}" dt="2023-07-28T02:34:36.783" v="11349" actId="26606"/>
          <ac:picMkLst>
            <pc:docMk/>
            <pc:sldMk cId="1546228494" sldId="309"/>
            <ac:picMk id="18" creationId="{9A22DDE2-FB2D-421B-B377-F9AD495CE9BB}"/>
          </ac:picMkLst>
        </pc:picChg>
        <pc:picChg chg="add del">
          <ac:chgData name="Johnson, Ayomide I. (Assoc)" userId="fa693737-f144-4d6f-954a-9801f51f20a6" providerId="ADAL" clId="{19513406-DBB3-4E74-B45F-F79831CE251B}" dt="2023-07-28T02:34:36.783" v="11349" actId="26606"/>
          <ac:picMkLst>
            <pc:docMk/>
            <pc:sldMk cId="1546228494" sldId="309"/>
            <ac:picMk id="21" creationId="{32162F0F-A9B7-409A-AD12-ADD441861C0B}"/>
          </ac:picMkLst>
        </pc:picChg>
        <pc:picChg chg="add del">
          <ac:chgData name="Johnson, Ayomide I. (Assoc)" userId="fa693737-f144-4d6f-954a-9801f51f20a6" providerId="ADAL" clId="{19513406-DBB3-4E74-B45F-F79831CE251B}" dt="2023-07-28T02:34:37.588" v="11351" actId="26606"/>
          <ac:picMkLst>
            <pc:docMk/>
            <pc:sldMk cId="1546228494" sldId="309"/>
            <ac:picMk id="23" creationId="{9A22DDE2-FB2D-421B-B377-F9AD495CE9BB}"/>
          </ac:picMkLst>
        </pc:picChg>
        <pc:picChg chg="add del">
          <ac:chgData name="Johnson, Ayomide I. (Assoc)" userId="fa693737-f144-4d6f-954a-9801f51f20a6" providerId="ADAL" clId="{19513406-DBB3-4E74-B45F-F79831CE251B}" dt="2023-07-28T02:34:37.588" v="11351" actId="26606"/>
          <ac:picMkLst>
            <pc:docMk/>
            <pc:sldMk cId="1546228494" sldId="309"/>
            <ac:picMk id="26" creationId="{FF525AAA-82CE-4027-A26C-B0EFFD856F2E}"/>
          </ac:picMkLst>
        </pc:picChg>
        <pc:picChg chg="add">
          <ac:chgData name="Johnson, Ayomide I. (Assoc)" userId="fa693737-f144-4d6f-954a-9801f51f20a6" providerId="ADAL" clId="{19513406-DBB3-4E74-B45F-F79831CE251B}" dt="2023-07-28T02:34:37.632" v="11352" actId="26606"/>
          <ac:picMkLst>
            <pc:docMk/>
            <pc:sldMk cId="1546228494" sldId="309"/>
            <ac:picMk id="28" creationId="{9A22DDE2-FB2D-421B-B377-F9AD495CE9BB}"/>
          </ac:picMkLst>
        </pc:picChg>
        <pc:picChg chg="add">
          <ac:chgData name="Johnson, Ayomide I. (Assoc)" userId="fa693737-f144-4d6f-954a-9801f51f20a6" providerId="ADAL" clId="{19513406-DBB3-4E74-B45F-F79831CE251B}" dt="2023-07-28T02:34:37.632" v="11352" actId="26606"/>
          <ac:picMkLst>
            <pc:docMk/>
            <pc:sldMk cId="1546228494" sldId="309"/>
            <ac:picMk id="30" creationId="{287356FD-82C7-4E0B-9494-355CAE397DA9}"/>
          </ac:picMkLst>
        </pc:picChg>
      </pc:sldChg>
      <pc:sldChg chg="addSp delSp modSp new add del mod ord">
        <pc:chgData name="Johnson, Ayomide I. (Assoc)" userId="fa693737-f144-4d6f-954a-9801f51f20a6" providerId="ADAL" clId="{19513406-DBB3-4E74-B45F-F79831CE251B}" dt="2023-07-28T16:17:54.203" v="12568" actId="2696"/>
        <pc:sldMkLst>
          <pc:docMk/>
          <pc:sldMk cId="3843951679" sldId="309"/>
        </pc:sldMkLst>
        <pc:spChg chg="add del mod">
          <ac:chgData name="Johnson, Ayomide I. (Assoc)" userId="fa693737-f144-4d6f-954a-9801f51f20a6" providerId="ADAL" clId="{19513406-DBB3-4E74-B45F-F79831CE251B}" dt="2023-07-28T02:36:17.345" v="11369" actId="1076"/>
          <ac:spMkLst>
            <pc:docMk/>
            <pc:sldMk cId="3843951679" sldId="309"/>
            <ac:spMk id="4" creationId="{66B9BE27-18AC-B4E0-EE97-7F62C448EF7A}"/>
          </ac:spMkLst>
        </pc:spChg>
      </pc:sldChg>
      <pc:sldChg chg="add">
        <pc:chgData name="Johnson, Ayomide I. (Assoc)" userId="fa693737-f144-4d6f-954a-9801f51f20a6" providerId="ADAL" clId="{19513406-DBB3-4E74-B45F-F79831CE251B}" dt="2023-07-31T18:31:41.305" v="14104"/>
        <pc:sldMkLst>
          <pc:docMk/>
          <pc:sldMk cId="1331052548" sldId="312"/>
        </pc:sldMkLst>
      </pc:sldChg>
      <pc:sldChg chg="add">
        <pc:chgData name="Johnson, Ayomide I. (Assoc)" userId="fa693737-f144-4d6f-954a-9801f51f20a6" providerId="ADAL" clId="{19513406-DBB3-4E74-B45F-F79831CE251B}" dt="2023-07-31T18:38:13.382" v="14106"/>
        <pc:sldMkLst>
          <pc:docMk/>
          <pc:sldMk cId="2390959221" sldId="313"/>
        </pc:sldMkLst>
      </pc:sldChg>
      <pc:sldChg chg="add">
        <pc:chgData name="Johnson, Ayomide I. (Assoc)" userId="fa693737-f144-4d6f-954a-9801f51f20a6" providerId="ADAL" clId="{19513406-DBB3-4E74-B45F-F79831CE251B}" dt="2023-07-31T18:38:22.381" v="14108"/>
        <pc:sldMkLst>
          <pc:docMk/>
          <pc:sldMk cId="652520090" sldId="314"/>
        </pc:sldMkLst>
      </pc:sldChg>
      <pc:sldChg chg="add">
        <pc:chgData name="Johnson, Ayomide I. (Assoc)" userId="fa693737-f144-4d6f-954a-9801f51f20a6" providerId="ADAL" clId="{19513406-DBB3-4E74-B45F-F79831CE251B}" dt="2023-07-31T18:38:30.154" v="14110"/>
        <pc:sldMkLst>
          <pc:docMk/>
          <pc:sldMk cId="1544242159" sldId="315"/>
        </pc:sldMkLst>
      </pc:sldChg>
      <pc:sldChg chg="add">
        <pc:chgData name="Johnson, Ayomide I. (Assoc)" userId="fa693737-f144-4d6f-954a-9801f51f20a6" providerId="ADAL" clId="{19513406-DBB3-4E74-B45F-F79831CE251B}" dt="2023-07-31T18:38:41.951" v="14112"/>
        <pc:sldMkLst>
          <pc:docMk/>
          <pc:sldMk cId="930003372" sldId="316"/>
        </pc:sldMkLst>
      </pc:sldChg>
      <pc:sldChg chg="add">
        <pc:chgData name="Johnson, Ayomide I. (Assoc)" userId="fa693737-f144-4d6f-954a-9801f51f20a6" providerId="ADAL" clId="{19513406-DBB3-4E74-B45F-F79831CE251B}" dt="2023-07-31T18:38:50.106" v="14114"/>
        <pc:sldMkLst>
          <pc:docMk/>
          <pc:sldMk cId="612647011" sldId="317"/>
        </pc:sldMkLst>
      </pc:sldChg>
      <pc:sldChg chg="add">
        <pc:chgData name="Johnson, Ayomide I. (Assoc)" userId="fa693737-f144-4d6f-954a-9801f51f20a6" providerId="ADAL" clId="{19513406-DBB3-4E74-B45F-F79831CE251B}" dt="2023-07-31T18:39:12.237" v="14116"/>
        <pc:sldMkLst>
          <pc:docMk/>
          <pc:sldMk cId="1698418453" sldId="318"/>
        </pc:sldMkLst>
      </pc:sldChg>
      <pc:sldChg chg="add">
        <pc:chgData name="Johnson, Ayomide I. (Assoc)" userId="fa693737-f144-4d6f-954a-9801f51f20a6" providerId="ADAL" clId="{19513406-DBB3-4E74-B45F-F79831CE251B}" dt="2023-07-31T19:40:42.183" v="14206"/>
        <pc:sldMkLst>
          <pc:docMk/>
          <pc:sldMk cId="3201813441" sldId="319"/>
        </pc:sldMkLst>
      </pc:sldChg>
    </pc:docChg>
  </pc:docChgLst>
  <pc:docChgLst>
    <pc:chgData name="Wu, Jo (Fed)" userId="b8c0498c-4c46-4bfd-93e7-4ca579fdc2d2" providerId="ADAL" clId="{676280D4-C061-4046-BFCF-704296EE017F}"/>
    <pc:docChg chg="undo custSel addSld delSld modSld">
      <pc:chgData name="Wu, Jo (Fed)" userId="b8c0498c-4c46-4bfd-93e7-4ca579fdc2d2" providerId="ADAL" clId="{676280D4-C061-4046-BFCF-704296EE017F}" dt="2023-07-31T16:54:06.948" v="3503" actId="20577"/>
      <pc:docMkLst>
        <pc:docMk/>
      </pc:docMkLst>
      <pc:sldChg chg="addSp modSp mod">
        <pc:chgData name="Wu, Jo (Fed)" userId="b8c0498c-4c46-4bfd-93e7-4ca579fdc2d2" providerId="ADAL" clId="{676280D4-C061-4046-BFCF-704296EE017F}" dt="2023-07-31T15:29:48.925" v="2577" actId="1035"/>
        <pc:sldMkLst>
          <pc:docMk/>
          <pc:sldMk cId="3120951157" sldId="256"/>
        </pc:sldMkLst>
        <pc:spChg chg="mod">
          <ac:chgData name="Wu, Jo (Fed)" userId="b8c0498c-4c46-4bfd-93e7-4ca579fdc2d2" providerId="ADAL" clId="{676280D4-C061-4046-BFCF-704296EE017F}" dt="2023-07-31T15:29:43.280" v="2571" actId="1076"/>
          <ac:spMkLst>
            <pc:docMk/>
            <pc:sldMk cId="3120951157" sldId="256"/>
            <ac:spMk id="2" creationId="{C7702C88-C348-5C8B-9652-00ABDF8BBD43}"/>
          </ac:spMkLst>
        </pc:spChg>
        <pc:spChg chg="mod">
          <ac:chgData name="Wu, Jo (Fed)" userId="b8c0498c-4c46-4bfd-93e7-4ca579fdc2d2" providerId="ADAL" clId="{676280D4-C061-4046-BFCF-704296EE017F}" dt="2023-07-31T15:29:43.280" v="2571" actId="1076"/>
          <ac:spMkLst>
            <pc:docMk/>
            <pc:sldMk cId="3120951157" sldId="256"/>
            <ac:spMk id="3" creationId="{951F607D-2984-BA74-D16F-71C423DE10D9}"/>
          </ac:spMkLst>
        </pc:spChg>
        <pc:spChg chg="add mod">
          <ac:chgData name="Wu, Jo (Fed)" userId="b8c0498c-4c46-4bfd-93e7-4ca579fdc2d2" providerId="ADAL" clId="{676280D4-C061-4046-BFCF-704296EE017F}" dt="2023-07-31T15:29:48.925" v="2577" actId="1035"/>
          <ac:spMkLst>
            <pc:docMk/>
            <pc:sldMk cId="3120951157" sldId="256"/>
            <ac:spMk id="4" creationId="{7B5DEF6E-BE67-108C-278A-D0639E543BAB}"/>
          </ac:spMkLst>
        </pc:spChg>
      </pc:sldChg>
      <pc:sldChg chg="addSp delSp modSp mod modNotesTx">
        <pc:chgData name="Wu, Jo (Fed)" userId="b8c0498c-4c46-4bfd-93e7-4ca579fdc2d2" providerId="ADAL" clId="{676280D4-C061-4046-BFCF-704296EE017F}" dt="2023-07-31T16:52:59.194" v="3384" actId="20577"/>
        <pc:sldMkLst>
          <pc:docMk/>
          <pc:sldMk cId="862824940" sldId="257"/>
        </pc:sldMkLst>
        <pc:spChg chg="mod">
          <ac:chgData name="Wu, Jo (Fed)" userId="b8c0498c-4c46-4bfd-93e7-4ca579fdc2d2" providerId="ADAL" clId="{676280D4-C061-4046-BFCF-704296EE017F}" dt="2023-07-30T18:10:52.326" v="781" actId="20577"/>
          <ac:spMkLst>
            <pc:docMk/>
            <pc:sldMk cId="862824940" sldId="257"/>
            <ac:spMk id="3" creationId="{67E64679-5599-17DE-6108-A7F8F5D3C87E}"/>
          </ac:spMkLst>
        </pc:spChg>
        <pc:spChg chg="del">
          <ac:chgData name="Wu, Jo (Fed)" userId="b8c0498c-4c46-4bfd-93e7-4ca579fdc2d2" providerId="ADAL" clId="{676280D4-C061-4046-BFCF-704296EE017F}" dt="2023-07-31T16:48:31.403" v="3344" actId="478"/>
          <ac:spMkLst>
            <pc:docMk/>
            <pc:sldMk cId="862824940" sldId="257"/>
            <ac:spMk id="4" creationId="{72284293-A6C5-23BD-5AC4-05EFE257C713}"/>
          </ac:spMkLst>
        </pc:spChg>
        <pc:spChg chg="mod">
          <ac:chgData name="Wu, Jo (Fed)" userId="b8c0498c-4c46-4bfd-93e7-4ca579fdc2d2" providerId="ADAL" clId="{676280D4-C061-4046-BFCF-704296EE017F}" dt="2023-07-31T16:52:46.891" v="3383" actId="20577"/>
          <ac:spMkLst>
            <pc:docMk/>
            <pc:sldMk cId="862824940" sldId="257"/>
            <ac:spMk id="6" creationId="{764AD296-41C2-920A-DF89-C3AD74827408}"/>
          </ac:spMkLst>
        </pc:spChg>
        <pc:picChg chg="add mod modCrop">
          <ac:chgData name="Wu, Jo (Fed)" userId="b8c0498c-4c46-4bfd-93e7-4ca579fdc2d2" providerId="ADAL" clId="{676280D4-C061-4046-BFCF-704296EE017F}" dt="2023-07-31T16:52:26.751" v="3380" actId="1076"/>
          <ac:picMkLst>
            <pc:docMk/>
            <pc:sldMk cId="862824940" sldId="257"/>
            <ac:picMk id="7" creationId="{33B8800F-9296-1DB8-FD6F-AF0E2A7E45BF}"/>
          </ac:picMkLst>
        </pc:picChg>
      </pc:sldChg>
      <pc:sldChg chg="addSp delSp modSp mod">
        <pc:chgData name="Wu, Jo (Fed)" userId="b8c0498c-4c46-4bfd-93e7-4ca579fdc2d2" providerId="ADAL" clId="{676280D4-C061-4046-BFCF-704296EE017F}" dt="2023-07-31T15:32:16.755" v="2588" actId="1076"/>
        <pc:sldMkLst>
          <pc:docMk/>
          <pc:sldMk cId="3437580379" sldId="258"/>
        </pc:sldMkLst>
        <pc:spChg chg="mod">
          <ac:chgData name="Wu, Jo (Fed)" userId="b8c0498c-4c46-4bfd-93e7-4ca579fdc2d2" providerId="ADAL" clId="{676280D4-C061-4046-BFCF-704296EE017F}" dt="2023-07-30T18:03:08.019" v="562" actId="115"/>
          <ac:spMkLst>
            <pc:docMk/>
            <pc:sldMk cId="3437580379" sldId="258"/>
            <ac:spMk id="3" creationId="{AA60EEF9-6FB1-42E8-6D21-27A536009E5B}"/>
          </ac:spMkLst>
        </pc:spChg>
        <pc:spChg chg="del">
          <ac:chgData name="Wu, Jo (Fed)" userId="b8c0498c-4c46-4bfd-93e7-4ca579fdc2d2" providerId="ADAL" clId="{676280D4-C061-4046-BFCF-704296EE017F}" dt="2023-07-31T15:31:55.391" v="2584" actId="478"/>
          <ac:spMkLst>
            <pc:docMk/>
            <pc:sldMk cId="3437580379" sldId="258"/>
            <ac:spMk id="4" creationId="{6894DE2A-CE71-3198-83BA-10922340ADAD}"/>
          </ac:spMkLst>
        </pc:spChg>
        <pc:spChg chg="mod">
          <ac:chgData name="Wu, Jo (Fed)" userId="b8c0498c-4c46-4bfd-93e7-4ca579fdc2d2" providerId="ADAL" clId="{676280D4-C061-4046-BFCF-704296EE017F}" dt="2023-07-31T15:32:16.755" v="2588" actId="1076"/>
          <ac:spMkLst>
            <pc:docMk/>
            <pc:sldMk cId="3437580379" sldId="258"/>
            <ac:spMk id="6" creationId="{4B263357-AD3B-154A-6164-ECF399769786}"/>
          </ac:spMkLst>
        </pc:spChg>
        <pc:picChg chg="add mod">
          <ac:chgData name="Wu, Jo (Fed)" userId="b8c0498c-4c46-4bfd-93e7-4ca579fdc2d2" providerId="ADAL" clId="{676280D4-C061-4046-BFCF-704296EE017F}" dt="2023-07-31T15:32:09.690" v="2587" actId="1076"/>
          <ac:picMkLst>
            <pc:docMk/>
            <pc:sldMk cId="3437580379" sldId="258"/>
            <ac:picMk id="7" creationId="{A2644C5C-5335-CAE1-631B-EDE95E73FDF3}"/>
          </ac:picMkLst>
        </pc:picChg>
      </pc:sldChg>
      <pc:sldChg chg="modSp mod">
        <pc:chgData name="Wu, Jo (Fed)" userId="b8c0498c-4c46-4bfd-93e7-4ca579fdc2d2" providerId="ADAL" clId="{676280D4-C061-4046-BFCF-704296EE017F}" dt="2023-07-31T16:46:29.083" v="3332" actId="20577"/>
        <pc:sldMkLst>
          <pc:docMk/>
          <pc:sldMk cId="2047521711" sldId="262"/>
        </pc:sldMkLst>
        <pc:spChg chg="mod">
          <ac:chgData name="Wu, Jo (Fed)" userId="b8c0498c-4c46-4bfd-93e7-4ca579fdc2d2" providerId="ADAL" clId="{676280D4-C061-4046-BFCF-704296EE017F}" dt="2023-07-31T16:46:29.083" v="3332" actId="20577"/>
          <ac:spMkLst>
            <pc:docMk/>
            <pc:sldMk cId="2047521711" sldId="262"/>
            <ac:spMk id="3" creationId="{BF23DB1C-E37C-00D0-6953-08C343CDE69C}"/>
          </ac:spMkLst>
        </pc:spChg>
      </pc:sldChg>
      <pc:sldChg chg="addSp delSp modSp mod">
        <pc:chgData name="Wu, Jo (Fed)" userId="b8c0498c-4c46-4bfd-93e7-4ca579fdc2d2" providerId="ADAL" clId="{676280D4-C061-4046-BFCF-704296EE017F}" dt="2023-07-31T16:23:19.129" v="3330" actId="20577"/>
        <pc:sldMkLst>
          <pc:docMk/>
          <pc:sldMk cId="122875637" sldId="266"/>
        </pc:sldMkLst>
        <pc:spChg chg="mod">
          <ac:chgData name="Wu, Jo (Fed)" userId="b8c0498c-4c46-4bfd-93e7-4ca579fdc2d2" providerId="ADAL" clId="{676280D4-C061-4046-BFCF-704296EE017F}" dt="2023-07-31T16:23:19.129" v="3330" actId="20577"/>
          <ac:spMkLst>
            <pc:docMk/>
            <pc:sldMk cId="122875637" sldId="266"/>
            <ac:spMk id="2" creationId="{5F1B8B77-2020-094F-BA7B-773F4DF6AD3A}"/>
          </ac:spMkLst>
        </pc:spChg>
        <pc:spChg chg="add del mod">
          <ac:chgData name="Wu, Jo (Fed)" userId="b8c0498c-4c46-4bfd-93e7-4ca579fdc2d2" providerId="ADAL" clId="{676280D4-C061-4046-BFCF-704296EE017F}" dt="2023-07-30T17:45:45.018" v="33"/>
          <ac:spMkLst>
            <pc:docMk/>
            <pc:sldMk cId="122875637" sldId="266"/>
            <ac:spMk id="3" creationId="{55E90D8F-9587-5BC3-CFF7-69312158F1F1}"/>
          </ac:spMkLst>
        </pc:spChg>
        <pc:spChg chg="add mod">
          <ac:chgData name="Wu, Jo (Fed)" userId="b8c0498c-4c46-4bfd-93e7-4ca579fdc2d2" providerId="ADAL" clId="{676280D4-C061-4046-BFCF-704296EE017F}" dt="2023-07-30T17:47:43.908" v="57" actId="1076"/>
          <ac:spMkLst>
            <pc:docMk/>
            <pc:sldMk cId="122875637" sldId="266"/>
            <ac:spMk id="4" creationId="{01F34FD5-22B6-3469-326B-2AB6C4230AF1}"/>
          </ac:spMkLst>
        </pc:spChg>
        <pc:spChg chg="mod">
          <ac:chgData name="Wu, Jo (Fed)" userId="b8c0498c-4c46-4bfd-93e7-4ca579fdc2d2" providerId="ADAL" clId="{676280D4-C061-4046-BFCF-704296EE017F}" dt="2023-07-30T17:45:20.387" v="31" actId="947"/>
          <ac:spMkLst>
            <pc:docMk/>
            <pc:sldMk cId="122875637" sldId="266"/>
            <ac:spMk id="9" creationId="{AFBB20E1-C81D-BBA0-FFEA-D03207D6280F}"/>
          </ac:spMkLst>
        </pc:spChg>
      </pc:sldChg>
      <pc:sldChg chg="addSp modSp mod">
        <pc:chgData name="Wu, Jo (Fed)" userId="b8c0498c-4c46-4bfd-93e7-4ca579fdc2d2" providerId="ADAL" clId="{676280D4-C061-4046-BFCF-704296EE017F}" dt="2023-07-31T16:23:21.561" v="3331" actId="20577"/>
        <pc:sldMkLst>
          <pc:docMk/>
          <pc:sldMk cId="1397173734" sldId="268"/>
        </pc:sldMkLst>
        <pc:spChg chg="mod">
          <ac:chgData name="Wu, Jo (Fed)" userId="b8c0498c-4c46-4bfd-93e7-4ca579fdc2d2" providerId="ADAL" clId="{676280D4-C061-4046-BFCF-704296EE017F}" dt="2023-07-31T16:23:21.561" v="3331" actId="20577"/>
          <ac:spMkLst>
            <pc:docMk/>
            <pc:sldMk cId="1397173734" sldId="268"/>
            <ac:spMk id="2" creationId="{5F1B8B77-2020-094F-BA7B-773F4DF6AD3A}"/>
          </ac:spMkLst>
        </pc:spChg>
        <pc:spChg chg="add mod">
          <ac:chgData name="Wu, Jo (Fed)" userId="b8c0498c-4c46-4bfd-93e7-4ca579fdc2d2" providerId="ADAL" clId="{676280D4-C061-4046-BFCF-704296EE017F}" dt="2023-07-30T17:47:49.951" v="58" actId="1076"/>
          <ac:spMkLst>
            <pc:docMk/>
            <pc:sldMk cId="1397173734" sldId="268"/>
            <ac:spMk id="3" creationId="{1169B8BF-611E-1013-E955-2307115C4735}"/>
          </ac:spMkLst>
        </pc:spChg>
        <pc:spChg chg="mod">
          <ac:chgData name="Wu, Jo (Fed)" userId="b8c0498c-4c46-4bfd-93e7-4ca579fdc2d2" providerId="ADAL" clId="{676280D4-C061-4046-BFCF-704296EE017F}" dt="2023-07-30T17:43:45.124" v="9" actId="947"/>
          <ac:spMkLst>
            <pc:docMk/>
            <pc:sldMk cId="1397173734" sldId="268"/>
            <ac:spMk id="9" creationId="{AFBB20E1-C81D-BBA0-FFEA-D03207D6280F}"/>
          </ac:spMkLst>
        </pc:spChg>
      </pc:sldChg>
      <pc:sldChg chg="modNotesTx">
        <pc:chgData name="Wu, Jo (Fed)" userId="b8c0498c-4c46-4bfd-93e7-4ca579fdc2d2" providerId="ADAL" clId="{676280D4-C061-4046-BFCF-704296EE017F}" dt="2023-07-30T18:12:50.028" v="947" actId="20577"/>
        <pc:sldMkLst>
          <pc:docMk/>
          <pc:sldMk cId="2089398464" sldId="269"/>
        </pc:sldMkLst>
      </pc:sldChg>
      <pc:sldChg chg="addSp delSp modSp mod setClrOvrMap">
        <pc:chgData name="Wu, Jo (Fed)" userId="b8c0498c-4c46-4bfd-93e7-4ca579fdc2d2" providerId="ADAL" clId="{676280D4-C061-4046-BFCF-704296EE017F}" dt="2023-07-31T15:43:58.424" v="3300" actId="1076"/>
        <pc:sldMkLst>
          <pc:docMk/>
          <pc:sldMk cId="1291856013" sldId="274"/>
        </pc:sldMkLst>
        <pc:spChg chg="mod">
          <ac:chgData name="Wu, Jo (Fed)" userId="b8c0498c-4c46-4bfd-93e7-4ca579fdc2d2" providerId="ADAL" clId="{676280D4-C061-4046-BFCF-704296EE017F}" dt="2023-07-31T15:43:58.424" v="3300" actId="1076"/>
          <ac:spMkLst>
            <pc:docMk/>
            <pc:sldMk cId="1291856013" sldId="274"/>
            <ac:spMk id="2" creationId="{CB08ACD0-F67E-F5FA-A737-ED498A0CB0F9}"/>
          </ac:spMkLst>
        </pc:spChg>
        <pc:spChg chg="mod">
          <ac:chgData name="Wu, Jo (Fed)" userId="b8c0498c-4c46-4bfd-93e7-4ca579fdc2d2" providerId="ADAL" clId="{676280D4-C061-4046-BFCF-704296EE017F}" dt="2023-07-31T15:43:41.769" v="3292" actId="404"/>
          <ac:spMkLst>
            <pc:docMk/>
            <pc:sldMk cId="1291856013" sldId="274"/>
            <ac:spMk id="3" creationId="{9B035196-AD53-FEA6-6DED-52F3A0981058}"/>
          </ac:spMkLst>
        </pc:spChg>
        <pc:spChg chg="del">
          <ac:chgData name="Wu, Jo (Fed)" userId="b8c0498c-4c46-4bfd-93e7-4ca579fdc2d2" providerId="ADAL" clId="{676280D4-C061-4046-BFCF-704296EE017F}" dt="2023-07-31T15:40:57.345" v="3231" actId="26606"/>
          <ac:spMkLst>
            <pc:docMk/>
            <pc:sldMk cId="1291856013" sldId="274"/>
            <ac:spMk id="9" creationId="{03FFF8D3-2EF3-4286-935A-D01BE3C85333}"/>
          </ac:spMkLst>
        </pc:spChg>
        <pc:spChg chg="del">
          <ac:chgData name="Wu, Jo (Fed)" userId="b8c0498c-4c46-4bfd-93e7-4ca579fdc2d2" providerId="ADAL" clId="{676280D4-C061-4046-BFCF-704296EE017F}" dt="2023-07-31T15:40:57.345" v="3231" actId="26606"/>
          <ac:spMkLst>
            <pc:docMk/>
            <pc:sldMk cId="1291856013" sldId="274"/>
            <ac:spMk id="13" creationId="{E6C57836-126B-4938-8C7A-3C3BCB59D383}"/>
          </ac:spMkLst>
        </pc:spChg>
        <pc:picChg chg="del">
          <ac:chgData name="Wu, Jo (Fed)" userId="b8c0498c-4c46-4bfd-93e7-4ca579fdc2d2" providerId="ADAL" clId="{676280D4-C061-4046-BFCF-704296EE017F}" dt="2023-07-31T15:40:04.813" v="3224" actId="478"/>
          <ac:picMkLst>
            <pc:docMk/>
            <pc:sldMk cId="1291856013" sldId="274"/>
            <ac:picMk id="4" creationId="{AEB5C016-143C-8B26-3111-A30F4F8C67C1}"/>
          </ac:picMkLst>
        </pc:picChg>
        <pc:picChg chg="del">
          <ac:chgData name="Wu, Jo (Fed)" userId="b8c0498c-4c46-4bfd-93e7-4ca579fdc2d2" providerId="ADAL" clId="{676280D4-C061-4046-BFCF-704296EE017F}" dt="2023-07-31T15:40:57.345" v="3231" actId="26606"/>
          <ac:picMkLst>
            <pc:docMk/>
            <pc:sldMk cId="1291856013" sldId="274"/>
            <ac:picMk id="11" creationId="{CD8CCB43-545E-4064-8BB8-5C492D0F5F57}"/>
          </ac:picMkLst>
        </pc:picChg>
        <pc:picChg chg="add del mod">
          <ac:chgData name="Wu, Jo (Fed)" userId="b8c0498c-4c46-4bfd-93e7-4ca579fdc2d2" providerId="ADAL" clId="{676280D4-C061-4046-BFCF-704296EE017F}" dt="2023-07-31T15:43:50.891" v="3299" actId="1036"/>
          <ac:picMkLst>
            <pc:docMk/>
            <pc:sldMk cId="1291856013" sldId="274"/>
            <ac:picMk id="1026" creationId="{1880C9B5-3676-C739-E699-205169C42767}"/>
          </ac:picMkLst>
        </pc:picChg>
      </pc:sldChg>
      <pc:sldChg chg="modSp mod modNotesTx">
        <pc:chgData name="Wu, Jo (Fed)" userId="b8c0498c-4c46-4bfd-93e7-4ca579fdc2d2" providerId="ADAL" clId="{676280D4-C061-4046-BFCF-704296EE017F}" dt="2023-07-31T15:37:28.492" v="3223" actId="20577"/>
        <pc:sldMkLst>
          <pc:docMk/>
          <pc:sldMk cId="2278447635" sldId="276"/>
        </pc:sldMkLst>
        <pc:spChg chg="mod">
          <ac:chgData name="Wu, Jo (Fed)" userId="b8c0498c-4c46-4bfd-93e7-4ca579fdc2d2" providerId="ADAL" clId="{676280D4-C061-4046-BFCF-704296EE017F}" dt="2023-07-30T18:01:36.618" v="558" actId="20577"/>
          <ac:spMkLst>
            <pc:docMk/>
            <pc:sldMk cId="2278447635" sldId="276"/>
            <ac:spMk id="3" creationId="{50FD6610-FC69-D291-8DDE-49AA5C0C9D50}"/>
          </ac:spMkLst>
        </pc:spChg>
        <pc:spChg chg="mod">
          <ac:chgData name="Wu, Jo (Fed)" userId="b8c0498c-4c46-4bfd-93e7-4ca579fdc2d2" providerId="ADAL" clId="{676280D4-C061-4046-BFCF-704296EE017F}" dt="2023-07-30T18:02:06.676" v="561" actId="115"/>
          <ac:spMkLst>
            <pc:docMk/>
            <pc:sldMk cId="2278447635" sldId="276"/>
            <ac:spMk id="5" creationId="{07A4A89C-F1E3-8C57-C17D-1EC66082B084}"/>
          </ac:spMkLst>
        </pc:spChg>
      </pc:sldChg>
      <pc:sldChg chg="modSp mod">
        <pc:chgData name="Wu, Jo (Fed)" userId="b8c0498c-4c46-4bfd-93e7-4ca579fdc2d2" providerId="ADAL" clId="{676280D4-C061-4046-BFCF-704296EE017F}" dt="2023-07-30T18:06:21.342" v="751" actId="14100"/>
        <pc:sldMkLst>
          <pc:docMk/>
          <pc:sldMk cId="2567092578" sldId="283"/>
        </pc:sldMkLst>
        <pc:spChg chg="mod">
          <ac:chgData name="Wu, Jo (Fed)" userId="b8c0498c-4c46-4bfd-93e7-4ca579fdc2d2" providerId="ADAL" clId="{676280D4-C061-4046-BFCF-704296EE017F}" dt="2023-07-30T18:06:21.342" v="751" actId="14100"/>
          <ac:spMkLst>
            <pc:docMk/>
            <pc:sldMk cId="2567092578" sldId="283"/>
            <ac:spMk id="3" creationId="{0A6D1A57-A423-9B4F-05D9-2462D08B7333}"/>
          </ac:spMkLst>
        </pc:spChg>
      </pc:sldChg>
      <pc:sldChg chg="modSp mod">
        <pc:chgData name="Wu, Jo (Fed)" userId="b8c0498c-4c46-4bfd-93e7-4ca579fdc2d2" providerId="ADAL" clId="{676280D4-C061-4046-BFCF-704296EE017F}" dt="2023-07-30T17:54:07.645" v="94" actId="6549"/>
        <pc:sldMkLst>
          <pc:docMk/>
          <pc:sldMk cId="3498642116" sldId="292"/>
        </pc:sldMkLst>
        <pc:spChg chg="mod">
          <ac:chgData name="Wu, Jo (Fed)" userId="b8c0498c-4c46-4bfd-93e7-4ca579fdc2d2" providerId="ADAL" clId="{676280D4-C061-4046-BFCF-704296EE017F}" dt="2023-07-30T17:54:07.645" v="94" actId="6549"/>
          <ac:spMkLst>
            <pc:docMk/>
            <pc:sldMk cId="3498642116" sldId="292"/>
            <ac:spMk id="3" creationId="{CEA16B26-FAEE-BC21-5569-2CF18A3FADA7}"/>
          </ac:spMkLst>
        </pc:spChg>
      </pc:sldChg>
      <pc:sldChg chg="modSp mod">
        <pc:chgData name="Wu, Jo (Fed)" userId="b8c0498c-4c46-4bfd-93e7-4ca579fdc2d2" providerId="ADAL" clId="{676280D4-C061-4046-BFCF-704296EE017F}" dt="2023-07-30T18:08:23.019" v="764" actId="27636"/>
        <pc:sldMkLst>
          <pc:docMk/>
          <pc:sldMk cId="1457211926" sldId="293"/>
        </pc:sldMkLst>
        <pc:spChg chg="mod">
          <ac:chgData name="Wu, Jo (Fed)" userId="b8c0498c-4c46-4bfd-93e7-4ca579fdc2d2" providerId="ADAL" clId="{676280D4-C061-4046-BFCF-704296EE017F}" dt="2023-07-30T17:55:20.795" v="155" actId="20577"/>
          <ac:spMkLst>
            <pc:docMk/>
            <pc:sldMk cId="1457211926" sldId="293"/>
            <ac:spMk id="2" creationId="{3B6141C5-F0DD-10C8-4212-1D6653EFE4C4}"/>
          </ac:spMkLst>
        </pc:spChg>
        <pc:spChg chg="mod">
          <ac:chgData name="Wu, Jo (Fed)" userId="b8c0498c-4c46-4bfd-93e7-4ca579fdc2d2" providerId="ADAL" clId="{676280D4-C061-4046-BFCF-704296EE017F}" dt="2023-07-30T18:08:23.019" v="764" actId="27636"/>
          <ac:spMkLst>
            <pc:docMk/>
            <pc:sldMk cId="1457211926" sldId="293"/>
            <ac:spMk id="3" creationId="{C4304171-0F9A-A921-06DC-1E1EB02DE974}"/>
          </ac:spMkLst>
        </pc:spChg>
      </pc:sldChg>
      <pc:sldChg chg="addSp modSp mod">
        <pc:chgData name="Wu, Jo (Fed)" userId="b8c0498c-4c46-4bfd-93e7-4ca579fdc2d2" providerId="ADAL" clId="{676280D4-C061-4046-BFCF-704296EE017F}" dt="2023-07-31T16:23:16.746" v="3329" actId="20577"/>
        <pc:sldMkLst>
          <pc:docMk/>
          <pc:sldMk cId="3911691749" sldId="297"/>
        </pc:sldMkLst>
        <pc:spChg chg="mod">
          <ac:chgData name="Wu, Jo (Fed)" userId="b8c0498c-4c46-4bfd-93e7-4ca579fdc2d2" providerId="ADAL" clId="{676280D4-C061-4046-BFCF-704296EE017F}" dt="2023-07-31T16:23:16.746" v="3329" actId="20577"/>
          <ac:spMkLst>
            <pc:docMk/>
            <pc:sldMk cId="3911691749" sldId="297"/>
            <ac:spMk id="2" creationId="{5F1B8B77-2020-094F-BA7B-773F4DF6AD3A}"/>
          </ac:spMkLst>
        </pc:spChg>
        <pc:spChg chg="add mod">
          <ac:chgData name="Wu, Jo (Fed)" userId="b8c0498c-4c46-4bfd-93e7-4ca579fdc2d2" providerId="ADAL" clId="{676280D4-C061-4046-BFCF-704296EE017F}" dt="2023-07-30T17:47:38.716" v="56" actId="1036"/>
          <ac:spMkLst>
            <pc:docMk/>
            <pc:sldMk cId="3911691749" sldId="297"/>
            <ac:spMk id="4" creationId="{C7959807-4540-0B01-1787-C9A33B3ABD64}"/>
          </ac:spMkLst>
        </pc:spChg>
        <pc:spChg chg="mod">
          <ac:chgData name="Wu, Jo (Fed)" userId="b8c0498c-4c46-4bfd-93e7-4ca579fdc2d2" providerId="ADAL" clId="{676280D4-C061-4046-BFCF-704296EE017F}" dt="2023-07-30T17:47:04.460" v="48" actId="947"/>
          <ac:spMkLst>
            <pc:docMk/>
            <pc:sldMk cId="3911691749" sldId="297"/>
            <ac:spMk id="9" creationId="{AFBB20E1-C81D-BBA0-FFEA-D03207D6280F}"/>
          </ac:spMkLst>
        </pc:spChg>
      </pc:sldChg>
      <pc:sldChg chg="modSp mod">
        <pc:chgData name="Wu, Jo (Fed)" userId="b8c0498c-4c46-4bfd-93e7-4ca579fdc2d2" providerId="ADAL" clId="{676280D4-C061-4046-BFCF-704296EE017F}" dt="2023-07-31T14:57:51.870" v="2477" actId="20577"/>
        <pc:sldMkLst>
          <pc:docMk/>
          <pc:sldMk cId="851300494" sldId="298"/>
        </pc:sldMkLst>
        <pc:spChg chg="mod">
          <ac:chgData name="Wu, Jo (Fed)" userId="b8c0498c-4c46-4bfd-93e7-4ca579fdc2d2" providerId="ADAL" clId="{676280D4-C061-4046-BFCF-704296EE017F}" dt="2023-07-31T14:57:51.870" v="2477" actId="20577"/>
          <ac:spMkLst>
            <pc:docMk/>
            <pc:sldMk cId="851300494" sldId="298"/>
            <ac:spMk id="2" creationId="{0773E8CC-45A1-C231-04AE-CBEC051799E5}"/>
          </ac:spMkLst>
        </pc:spChg>
        <pc:spChg chg="mod">
          <ac:chgData name="Wu, Jo (Fed)" userId="b8c0498c-4c46-4bfd-93e7-4ca579fdc2d2" providerId="ADAL" clId="{676280D4-C061-4046-BFCF-704296EE017F}" dt="2023-07-31T14:57:24.693" v="2476" actId="20577"/>
          <ac:spMkLst>
            <pc:docMk/>
            <pc:sldMk cId="851300494" sldId="298"/>
            <ac:spMk id="3" creationId="{D21AD50E-4042-1C20-953B-B9F3295E5F5C}"/>
          </ac:spMkLst>
        </pc:spChg>
      </pc:sldChg>
      <pc:sldChg chg="modSp mod">
        <pc:chgData name="Wu, Jo (Fed)" userId="b8c0498c-4c46-4bfd-93e7-4ca579fdc2d2" providerId="ADAL" clId="{676280D4-C061-4046-BFCF-704296EE017F}" dt="2023-07-31T14:57:06.676" v="2474" actId="403"/>
        <pc:sldMkLst>
          <pc:docMk/>
          <pc:sldMk cId="2134696277" sldId="306"/>
        </pc:sldMkLst>
        <pc:spChg chg="mod">
          <ac:chgData name="Wu, Jo (Fed)" userId="b8c0498c-4c46-4bfd-93e7-4ca579fdc2d2" providerId="ADAL" clId="{676280D4-C061-4046-BFCF-704296EE017F}" dt="2023-07-31T14:57:06.676" v="2474" actId="403"/>
          <ac:spMkLst>
            <pc:docMk/>
            <pc:sldMk cId="2134696277" sldId="306"/>
            <ac:spMk id="3" creationId="{160F041D-2A7A-FC78-C21B-D644ED9E20B1}"/>
          </ac:spMkLst>
        </pc:spChg>
      </pc:sldChg>
      <pc:sldChg chg="addSp delSp modSp add mod modShow">
        <pc:chgData name="Wu, Jo (Fed)" userId="b8c0498c-4c46-4bfd-93e7-4ca579fdc2d2" providerId="ADAL" clId="{676280D4-C061-4046-BFCF-704296EE017F}" dt="2023-07-30T23:43:10.177" v="1125" actId="14100"/>
        <pc:sldMkLst>
          <pc:docMk/>
          <pc:sldMk cId="320444274" sldId="309"/>
        </pc:sldMkLst>
        <pc:spChg chg="mod">
          <ac:chgData name="Wu, Jo (Fed)" userId="b8c0498c-4c46-4bfd-93e7-4ca579fdc2d2" providerId="ADAL" clId="{676280D4-C061-4046-BFCF-704296EE017F}" dt="2023-07-30T23:43:00.828" v="1123" actId="1076"/>
          <ac:spMkLst>
            <pc:docMk/>
            <pc:sldMk cId="320444274" sldId="309"/>
            <ac:spMk id="2" creationId="{7740E77B-C67E-F547-752E-95EBDA3B6AD2}"/>
          </ac:spMkLst>
        </pc:spChg>
        <pc:spChg chg="mod">
          <ac:chgData name="Wu, Jo (Fed)" userId="b8c0498c-4c46-4bfd-93e7-4ca579fdc2d2" providerId="ADAL" clId="{676280D4-C061-4046-BFCF-704296EE017F}" dt="2023-07-30T23:14:26.387" v="1016" actId="404"/>
          <ac:spMkLst>
            <pc:docMk/>
            <pc:sldMk cId="320444274" sldId="309"/>
            <ac:spMk id="4" creationId="{376BA3E8-D2C3-FE2C-E3FD-23B9742BBED9}"/>
          </ac:spMkLst>
        </pc:spChg>
        <pc:graphicFrameChg chg="add mod">
          <ac:chgData name="Wu, Jo (Fed)" userId="b8c0498c-4c46-4bfd-93e7-4ca579fdc2d2" providerId="ADAL" clId="{676280D4-C061-4046-BFCF-704296EE017F}" dt="2023-07-30T23:43:10.177" v="1125" actId="14100"/>
          <ac:graphicFrameMkLst>
            <pc:docMk/>
            <pc:sldMk cId="320444274" sldId="309"/>
            <ac:graphicFrameMk id="3" creationId="{0382020F-E85D-4AD0-B6A6-3F810FF4988D}"/>
          </ac:graphicFrameMkLst>
        </pc:graphicFrameChg>
        <pc:graphicFrameChg chg="del">
          <ac:chgData name="Wu, Jo (Fed)" userId="b8c0498c-4c46-4bfd-93e7-4ca579fdc2d2" providerId="ADAL" clId="{676280D4-C061-4046-BFCF-704296EE017F}" dt="2023-07-30T23:05:22.817" v="952" actId="478"/>
          <ac:graphicFrameMkLst>
            <pc:docMk/>
            <pc:sldMk cId="320444274" sldId="309"/>
            <ac:graphicFrameMk id="9" creationId="{A788C3C0-A9D1-AB1B-ED6C-3AD61743DF3B}"/>
          </ac:graphicFrameMkLst>
        </pc:graphicFrameChg>
      </pc:sldChg>
      <pc:sldChg chg="addSp delSp modSp add del mod">
        <pc:chgData name="Wu, Jo (Fed)" userId="b8c0498c-4c46-4bfd-93e7-4ca579fdc2d2" providerId="ADAL" clId="{676280D4-C061-4046-BFCF-704296EE017F}" dt="2023-07-30T23:42:35.092" v="1122" actId="47"/>
        <pc:sldMkLst>
          <pc:docMk/>
          <pc:sldMk cId="2454928394" sldId="310"/>
        </pc:sldMkLst>
        <pc:spChg chg="del mod">
          <ac:chgData name="Wu, Jo (Fed)" userId="b8c0498c-4c46-4bfd-93e7-4ca579fdc2d2" providerId="ADAL" clId="{676280D4-C061-4046-BFCF-704296EE017F}" dt="2023-07-30T23:09:30.250" v="973" actId="478"/>
          <ac:spMkLst>
            <pc:docMk/>
            <pc:sldMk cId="2454928394" sldId="310"/>
            <ac:spMk id="2" creationId="{7740E77B-C67E-F547-752E-95EBDA3B6AD2}"/>
          </ac:spMkLst>
        </pc:spChg>
        <pc:spChg chg="mod">
          <ac:chgData name="Wu, Jo (Fed)" userId="b8c0498c-4c46-4bfd-93e7-4ca579fdc2d2" providerId="ADAL" clId="{676280D4-C061-4046-BFCF-704296EE017F}" dt="2023-07-30T23:13:13.846" v="1008" actId="6549"/>
          <ac:spMkLst>
            <pc:docMk/>
            <pc:sldMk cId="2454928394" sldId="310"/>
            <ac:spMk id="4" creationId="{376BA3E8-D2C3-FE2C-E3FD-23B9742BBED9}"/>
          </ac:spMkLst>
        </pc:spChg>
        <pc:spChg chg="add del mod">
          <ac:chgData name="Wu, Jo (Fed)" userId="b8c0498c-4c46-4bfd-93e7-4ca579fdc2d2" providerId="ADAL" clId="{676280D4-C061-4046-BFCF-704296EE017F}" dt="2023-07-30T23:09:34.958" v="974" actId="478"/>
          <ac:spMkLst>
            <pc:docMk/>
            <pc:sldMk cId="2454928394" sldId="310"/>
            <ac:spMk id="7" creationId="{06C832B4-86BD-4076-B473-34553D339DE2}"/>
          </ac:spMkLst>
        </pc:spChg>
        <pc:graphicFrameChg chg="del">
          <ac:chgData name="Wu, Jo (Fed)" userId="b8c0498c-4c46-4bfd-93e7-4ca579fdc2d2" providerId="ADAL" clId="{676280D4-C061-4046-BFCF-704296EE017F}" dt="2023-07-30T23:09:09.921" v="969" actId="478"/>
          <ac:graphicFrameMkLst>
            <pc:docMk/>
            <pc:sldMk cId="2454928394" sldId="310"/>
            <ac:graphicFrameMk id="3" creationId="{0382020F-E85D-4AD0-B6A6-3F810FF4988D}"/>
          </ac:graphicFrameMkLst>
        </pc:graphicFrameChg>
        <pc:graphicFrameChg chg="add del mod">
          <ac:chgData name="Wu, Jo (Fed)" userId="b8c0498c-4c46-4bfd-93e7-4ca579fdc2d2" providerId="ADAL" clId="{676280D4-C061-4046-BFCF-704296EE017F}" dt="2023-07-30T23:25:03.207" v="1057"/>
          <ac:graphicFrameMkLst>
            <pc:docMk/>
            <pc:sldMk cId="2454928394" sldId="310"/>
            <ac:graphicFrameMk id="5" creationId="{9663834C-738C-4A7C-B0B7-827EA8B16EC3}"/>
          </ac:graphicFrameMkLst>
        </pc:graphicFrameChg>
      </pc:sldChg>
      <pc:sldChg chg="addSp delSp modSp add mod modNotesTx">
        <pc:chgData name="Wu, Jo (Fed)" userId="b8c0498c-4c46-4bfd-93e7-4ca579fdc2d2" providerId="ADAL" clId="{676280D4-C061-4046-BFCF-704296EE017F}" dt="2023-07-31T16:54:06.948" v="3503" actId="20577"/>
        <pc:sldMkLst>
          <pc:docMk/>
          <pc:sldMk cId="4229279512" sldId="311"/>
        </pc:sldMkLst>
        <pc:spChg chg="mod">
          <ac:chgData name="Wu, Jo (Fed)" userId="b8c0498c-4c46-4bfd-93e7-4ca579fdc2d2" providerId="ADAL" clId="{676280D4-C061-4046-BFCF-704296EE017F}" dt="2023-07-30T23:40:32.766" v="1102" actId="404"/>
          <ac:spMkLst>
            <pc:docMk/>
            <pc:sldMk cId="4229279512" sldId="311"/>
            <ac:spMk id="4" creationId="{376BA3E8-D2C3-FE2C-E3FD-23B9742BBED9}"/>
          </ac:spMkLst>
        </pc:spChg>
        <pc:graphicFrameChg chg="add mod">
          <ac:chgData name="Wu, Jo (Fed)" userId="b8c0498c-4c46-4bfd-93e7-4ca579fdc2d2" providerId="ADAL" clId="{676280D4-C061-4046-BFCF-704296EE017F}" dt="2023-07-30T23:42:06.339" v="1121"/>
          <ac:graphicFrameMkLst>
            <pc:docMk/>
            <pc:sldMk cId="4229279512" sldId="311"/>
            <ac:graphicFrameMk id="2" creationId="{9663834C-738C-4A7C-B0B7-827EA8B16EC3}"/>
          </ac:graphicFrameMkLst>
        </pc:graphicFrameChg>
        <pc:graphicFrameChg chg="del">
          <ac:chgData name="Wu, Jo (Fed)" userId="b8c0498c-4c46-4bfd-93e7-4ca579fdc2d2" providerId="ADAL" clId="{676280D4-C061-4046-BFCF-704296EE017F}" dt="2023-07-30T23:26:03.141" v="1060" actId="478"/>
          <ac:graphicFrameMkLst>
            <pc:docMk/>
            <pc:sldMk cId="4229279512" sldId="311"/>
            <ac:graphicFrameMk id="5" creationId="{9663834C-738C-4A7C-B0B7-827EA8B16EC3}"/>
          </ac:graphicFrameMkLst>
        </pc:graphicFrameChg>
      </pc:sldChg>
    </pc:docChg>
  </pc:docChgLst>
  <pc:docChgLst>
    <pc:chgData name="Ayomide Johnson" userId="fa693737-f144-4d6f-954a-9801f51f20a6" providerId="ADAL" clId="{19513406-DBB3-4E74-B45F-F79831CE251B}"/>
    <pc:docChg chg="undo custSel modSld">
      <pc:chgData name="Ayomide Johnson" userId="fa693737-f144-4d6f-954a-9801f51f20a6" providerId="ADAL" clId="{19513406-DBB3-4E74-B45F-F79831CE251B}" dt="2023-07-20T23:29:33.889" v="373" actId="20577"/>
      <pc:docMkLst>
        <pc:docMk/>
      </pc:docMkLst>
      <pc:sldChg chg="modSp mod addCm">
        <pc:chgData name="Ayomide Johnson" userId="fa693737-f144-4d6f-954a-9801f51f20a6" providerId="ADAL" clId="{19513406-DBB3-4E74-B45F-F79831CE251B}" dt="2023-07-20T17:32:22.268" v="52"/>
        <pc:sldMkLst>
          <pc:docMk/>
          <pc:sldMk cId="862824940" sldId="257"/>
        </pc:sldMkLst>
        <pc:spChg chg="mod">
          <ac:chgData name="Ayomide Johnson" userId="fa693737-f144-4d6f-954a-9801f51f20a6" providerId="ADAL" clId="{19513406-DBB3-4E74-B45F-F79831CE251B}" dt="2023-07-20T17:31:34.257" v="51" actId="20577"/>
          <ac:spMkLst>
            <pc:docMk/>
            <pc:sldMk cId="862824940" sldId="257"/>
            <ac:spMk id="3" creationId="{67E64679-5599-17DE-6108-A7F8F5D3C87E}"/>
          </ac:spMkLst>
        </pc:spChg>
      </pc:sldChg>
      <pc:sldChg chg="addSp delSp modSp mod">
        <pc:chgData name="Ayomide Johnson" userId="fa693737-f144-4d6f-954a-9801f51f20a6" providerId="ADAL" clId="{19513406-DBB3-4E74-B45F-F79831CE251B}" dt="2023-07-20T23:29:33.889" v="373" actId="20577"/>
        <pc:sldMkLst>
          <pc:docMk/>
          <pc:sldMk cId="634143291" sldId="263"/>
        </pc:sldMkLst>
        <pc:spChg chg="mod">
          <ac:chgData name="Ayomide Johnson" userId="fa693737-f144-4d6f-954a-9801f51f20a6" providerId="ADAL" clId="{19513406-DBB3-4E74-B45F-F79831CE251B}" dt="2023-07-20T23:29:33.889" v="373" actId="20577"/>
          <ac:spMkLst>
            <pc:docMk/>
            <pc:sldMk cId="634143291" sldId="263"/>
            <ac:spMk id="4" creationId="{376BA3E8-D2C3-FE2C-E3FD-23B9742BBED9}"/>
          </ac:spMkLst>
        </pc:spChg>
        <pc:graphicFrameChg chg="add del mod">
          <ac:chgData name="Ayomide Johnson" userId="fa693737-f144-4d6f-954a-9801f51f20a6" providerId="ADAL" clId="{19513406-DBB3-4E74-B45F-F79831CE251B}" dt="2023-07-20T22:37:16.028" v="148" actId="478"/>
          <ac:graphicFrameMkLst>
            <pc:docMk/>
            <pc:sldMk cId="634143291" sldId="263"/>
            <ac:graphicFrameMk id="5" creationId="{A788C3C0-A9D1-AB1B-ED6C-3AD61743DF3B}"/>
          </ac:graphicFrameMkLst>
        </pc:graphicFrameChg>
        <pc:graphicFrameChg chg="add mod">
          <ac:chgData name="Ayomide Johnson" userId="fa693737-f144-4d6f-954a-9801f51f20a6" providerId="ADAL" clId="{19513406-DBB3-4E74-B45F-F79831CE251B}" dt="2023-07-20T22:37:37.002" v="153"/>
          <ac:graphicFrameMkLst>
            <pc:docMk/>
            <pc:sldMk cId="634143291" sldId="263"/>
            <ac:graphicFrameMk id="6" creationId="{A788C3C0-A9D1-AB1B-ED6C-3AD61743DF3B}"/>
          </ac:graphicFrameMkLst>
        </pc:graphicFrameChg>
        <pc:graphicFrameChg chg="add del mod">
          <ac:chgData name="Ayomide Johnson" userId="fa693737-f144-4d6f-954a-9801f51f20a6" providerId="ADAL" clId="{19513406-DBB3-4E74-B45F-F79831CE251B}" dt="2023-07-20T22:59:27.303" v="209" actId="478"/>
          <ac:graphicFrameMkLst>
            <pc:docMk/>
            <pc:sldMk cId="634143291" sldId="263"/>
            <ac:graphicFrameMk id="7" creationId="{A788C3C0-A9D1-AB1B-ED6C-3AD61743DF3B}"/>
          </ac:graphicFrameMkLst>
        </pc:graphicFrameChg>
        <pc:graphicFrameChg chg="add mod">
          <ac:chgData name="Ayomide Johnson" userId="fa693737-f144-4d6f-954a-9801f51f20a6" providerId="ADAL" clId="{19513406-DBB3-4E74-B45F-F79831CE251B}" dt="2023-07-20T22:59:30.952" v="212"/>
          <ac:graphicFrameMkLst>
            <pc:docMk/>
            <pc:sldMk cId="634143291" sldId="263"/>
            <ac:graphicFrameMk id="8" creationId="{A788C3C0-A9D1-AB1B-ED6C-3AD61743DF3B}"/>
          </ac:graphicFrameMkLst>
        </pc:graphicFrameChg>
        <pc:graphicFrameChg chg="add mod">
          <ac:chgData name="Ayomide Johnson" userId="fa693737-f144-4d6f-954a-9801f51f20a6" providerId="ADAL" clId="{19513406-DBB3-4E74-B45F-F79831CE251B}" dt="2023-07-20T22:59:47.606" v="215" actId="1076"/>
          <ac:graphicFrameMkLst>
            <pc:docMk/>
            <pc:sldMk cId="634143291" sldId="263"/>
            <ac:graphicFrameMk id="9" creationId="{A788C3C0-A9D1-AB1B-ED6C-3AD61743DF3B}"/>
          </ac:graphicFrameMkLst>
        </pc:graphicFrameChg>
        <pc:picChg chg="del">
          <ac:chgData name="Ayomide Johnson" userId="fa693737-f144-4d6f-954a-9801f51f20a6" providerId="ADAL" clId="{19513406-DBB3-4E74-B45F-F79831CE251B}" dt="2023-07-20T22:32:24.143" v="138" actId="21"/>
          <ac:picMkLst>
            <pc:docMk/>
            <pc:sldMk cId="634143291" sldId="263"/>
            <ac:picMk id="3074" creationId="{8027A833-40D7-6A20-A3DB-4994F16B4C62}"/>
          </ac:picMkLst>
        </pc:picChg>
      </pc:sldChg>
      <pc:sldChg chg="addCm">
        <pc:chgData name="Ayomide Johnson" userId="fa693737-f144-4d6f-954a-9801f51f20a6" providerId="ADAL" clId="{19513406-DBB3-4E74-B45F-F79831CE251B}" dt="2023-07-20T17:48:40.032" v="62"/>
        <pc:sldMkLst>
          <pc:docMk/>
          <pc:sldMk cId="2186001677" sldId="264"/>
        </pc:sldMkLst>
      </pc:sldChg>
      <pc:sldChg chg="addSp delSp modSp mod">
        <pc:chgData name="Ayomide Johnson" userId="fa693737-f144-4d6f-954a-9801f51f20a6" providerId="ADAL" clId="{19513406-DBB3-4E74-B45F-F79831CE251B}" dt="2023-07-20T20:05:56.275" v="93" actId="478"/>
        <pc:sldMkLst>
          <pc:docMk/>
          <pc:sldMk cId="1121574191" sldId="265"/>
        </pc:sldMkLst>
        <pc:spChg chg="mod">
          <ac:chgData name="Ayomide Johnson" userId="fa693737-f144-4d6f-954a-9801f51f20a6" providerId="ADAL" clId="{19513406-DBB3-4E74-B45F-F79831CE251B}" dt="2023-07-20T20:04:52.680" v="87" actId="1076"/>
          <ac:spMkLst>
            <pc:docMk/>
            <pc:sldMk cId="1121574191" sldId="265"/>
            <ac:spMk id="4" creationId="{9A284F42-FE84-366C-2DE3-6E8E67E0A409}"/>
          </ac:spMkLst>
        </pc:spChg>
        <pc:spChg chg="mod">
          <ac:chgData name="Ayomide Johnson" userId="fa693737-f144-4d6f-954a-9801f51f20a6" providerId="ADAL" clId="{19513406-DBB3-4E74-B45F-F79831CE251B}" dt="2023-07-20T20:04:42.170" v="86" actId="1076"/>
          <ac:spMkLst>
            <pc:docMk/>
            <pc:sldMk cId="1121574191" sldId="265"/>
            <ac:spMk id="7" creationId="{CDD00FF2-10E3-A9D8-9BA0-C21D7949011C}"/>
          </ac:spMkLst>
        </pc:spChg>
        <pc:spChg chg="mod">
          <ac:chgData name="Ayomide Johnson" userId="fa693737-f144-4d6f-954a-9801f51f20a6" providerId="ADAL" clId="{19513406-DBB3-4E74-B45F-F79831CE251B}" dt="2023-07-20T20:04:52.680" v="87" actId="1076"/>
          <ac:spMkLst>
            <pc:docMk/>
            <pc:sldMk cId="1121574191" sldId="265"/>
            <ac:spMk id="8" creationId="{DCFB1A43-4DF8-EB5B-F6B3-00B15F65A1CF}"/>
          </ac:spMkLst>
        </pc:spChg>
        <pc:spChg chg="mod">
          <ac:chgData name="Ayomide Johnson" userId="fa693737-f144-4d6f-954a-9801f51f20a6" providerId="ADAL" clId="{19513406-DBB3-4E74-B45F-F79831CE251B}" dt="2023-07-20T20:04:52.680" v="87" actId="1076"/>
          <ac:spMkLst>
            <pc:docMk/>
            <pc:sldMk cId="1121574191" sldId="265"/>
            <ac:spMk id="11" creationId="{B9D73E20-B149-1AC3-8424-0EBF9032064E}"/>
          </ac:spMkLst>
        </pc:spChg>
        <pc:spChg chg="mod">
          <ac:chgData name="Ayomide Johnson" userId="fa693737-f144-4d6f-954a-9801f51f20a6" providerId="ADAL" clId="{19513406-DBB3-4E74-B45F-F79831CE251B}" dt="2023-07-20T20:04:42.170" v="86" actId="1076"/>
          <ac:spMkLst>
            <pc:docMk/>
            <pc:sldMk cId="1121574191" sldId="265"/>
            <ac:spMk id="12" creationId="{53153201-34EE-27BA-1766-FD3C392BD136}"/>
          </ac:spMkLst>
        </pc:spChg>
        <pc:spChg chg="mod">
          <ac:chgData name="Ayomide Johnson" userId="fa693737-f144-4d6f-954a-9801f51f20a6" providerId="ADAL" clId="{19513406-DBB3-4E74-B45F-F79831CE251B}" dt="2023-07-20T20:04:42.170" v="86" actId="1076"/>
          <ac:spMkLst>
            <pc:docMk/>
            <pc:sldMk cId="1121574191" sldId="265"/>
            <ac:spMk id="14" creationId="{7180A611-6A34-653A-52A0-3D4DBB9E129B}"/>
          </ac:spMkLst>
        </pc:spChg>
        <pc:spChg chg="mod">
          <ac:chgData name="Ayomide Johnson" userId="fa693737-f144-4d6f-954a-9801f51f20a6" providerId="ADAL" clId="{19513406-DBB3-4E74-B45F-F79831CE251B}" dt="2023-07-20T20:03:18.516" v="73" actId="1076"/>
          <ac:spMkLst>
            <pc:docMk/>
            <pc:sldMk cId="1121574191" sldId="265"/>
            <ac:spMk id="15" creationId="{F0AC6998-77F9-2027-1B90-51BB1B28BE98}"/>
          </ac:spMkLst>
        </pc:spChg>
        <pc:spChg chg="mod">
          <ac:chgData name="Ayomide Johnson" userId="fa693737-f144-4d6f-954a-9801f51f20a6" providerId="ADAL" clId="{19513406-DBB3-4E74-B45F-F79831CE251B}" dt="2023-07-20T20:03:18.516" v="73" actId="1076"/>
          <ac:spMkLst>
            <pc:docMk/>
            <pc:sldMk cId="1121574191" sldId="265"/>
            <ac:spMk id="17" creationId="{007118AC-7AB8-BA8D-D290-285363D8CD20}"/>
          </ac:spMkLst>
        </pc:spChg>
        <pc:spChg chg="mod">
          <ac:chgData name="Ayomide Johnson" userId="fa693737-f144-4d6f-954a-9801f51f20a6" providerId="ADAL" clId="{19513406-DBB3-4E74-B45F-F79831CE251B}" dt="2023-07-20T20:03:18.516" v="73" actId="1076"/>
          <ac:spMkLst>
            <pc:docMk/>
            <pc:sldMk cId="1121574191" sldId="265"/>
            <ac:spMk id="23" creationId="{2E4618BB-10CC-5634-2EB8-9CF5BDD264BC}"/>
          </ac:spMkLst>
        </pc:spChg>
        <pc:cxnChg chg="mod">
          <ac:chgData name="Ayomide Johnson" userId="fa693737-f144-4d6f-954a-9801f51f20a6" providerId="ADAL" clId="{19513406-DBB3-4E74-B45F-F79831CE251B}" dt="2023-07-20T20:04:52.680" v="87" actId="1076"/>
          <ac:cxnSpMkLst>
            <pc:docMk/>
            <pc:sldMk cId="1121574191" sldId="265"/>
            <ac:cxnSpMk id="6" creationId="{6650CBF5-7F2D-ED80-B5A7-A1C24F09F96F}"/>
          </ac:cxnSpMkLst>
        </pc:cxnChg>
        <pc:cxnChg chg="mod">
          <ac:chgData name="Ayomide Johnson" userId="fa693737-f144-4d6f-954a-9801f51f20a6" providerId="ADAL" clId="{19513406-DBB3-4E74-B45F-F79831CE251B}" dt="2023-07-20T20:04:52.680" v="87" actId="1076"/>
          <ac:cxnSpMkLst>
            <pc:docMk/>
            <pc:sldMk cId="1121574191" sldId="265"/>
            <ac:cxnSpMk id="13" creationId="{96AD24C8-34DC-1BC8-99D0-0A39D4E6E0EE}"/>
          </ac:cxnSpMkLst>
        </pc:cxnChg>
        <pc:cxnChg chg="mod">
          <ac:chgData name="Ayomide Johnson" userId="fa693737-f144-4d6f-954a-9801f51f20a6" providerId="ADAL" clId="{19513406-DBB3-4E74-B45F-F79831CE251B}" dt="2023-07-20T20:04:42.170" v="86" actId="1076"/>
          <ac:cxnSpMkLst>
            <pc:docMk/>
            <pc:sldMk cId="1121574191" sldId="265"/>
            <ac:cxnSpMk id="26" creationId="{814BF606-2152-39DF-E851-C30CABFB7B76}"/>
          </ac:cxnSpMkLst>
        </pc:cxnChg>
        <pc:cxnChg chg="mod">
          <ac:chgData name="Ayomide Johnson" userId="fa693737-f144-4d6f-954a-9801f51f20a6" providerId="ADAL" clId="{19513406-DBB3-4E74-B45F-F79831CE251B}" dt="2023-07-20T20:04:42.170" v="86" actId="1076"/>
          <ac:cxnSpMkLst>
            <pc:docMk/>
            <pc:sldMk cId="1121574191" sldId="265"/>
            <ac:cxnSpMk id="28" creationId="{F2951D45-EB66-78AB-BEAD-421083C4ACC0}"/>
          </ac:cxnSpMkLst>
        </pc:cxnChg>
        <pc:cxnChg chg="mod">
          <ac:chgData name="Ayomide Johnson" userId="fa693737-f144-4d6f-954a-9801f51f20a6" providerId="ADAL" clId="{19513406-DBB3-4E74-B45F-F79831CE251B}" dt="2023-07-20T20:03:18.516" v="73" actId="1076"/>
          <ac:cxnSpMkLst>
            <pc:docMk/>
            <pc:sldMk cId="1121574191" sldId="265"/>
            <ac:cxnSpMk id="30" creationId="{665DE662-3986-AB5E-ED8E-B5CA09C4DB46}"/>
          </ac:cxnSpMkLst>
        </pc:cxnChg>
        <pc:cxnChg chg="mod">
          <ac:chgData name="Ayomide Johnson" userId="fa693737-f144-4d6f-954a-9801f51f20a6" providerId="ADAL" clId="{19513406-DBB3-4E74-B45F-F79831CE251B}" dt="2023-07-20T20:03:18.516" v="73" actId="1076"/>
          <ac:cxnSpMkLst>
            <pc:docMk/>
            <pc:sldMk cId="1121574191" sldId="265"/>
            <ac:cxnSpMk id="32" creationId="{9AC747CF-687E-9468-AB66-A0A860C85D80}"/>
          </ac:cxnSpMkLst>
        </pc:cxnChg>
        <pc:cxnChg chg="del mod">
          <ac:chgData name="Ayomide Johnson" userId="fa693737-f144-4d6f-954a-9801f51f20a6" providerId="ADAL" clId="{19513406-DBB3-4E74-B45F-F79831CE251B}" dt="2023-07-20T20:04:25.984" v="83" actId="478"/>
          <ac:cxnSpMkLst>
            <pc:docMk/>
            <pc:sldMk cId="1121574191" sldId="265"/>
            <ac:cxnSpMk id="44" creationId="{5F81D276-4DBD-265D-9675-AFB303129508}"/>
          </ac:cxnSpMkLst>
        </pc:cxnChg>
        <pc:cxnChg chg="add del mod">
          <ac:chgData name="Ayomide Johnson" userId="fa693737-f144-4d6f-954a-9801f51f20a6" providerId="ADAL" clId="{19513406-DBB3-4E74-B45F-F79831CE251B}" dt="2023-07-20T20:05:56.275" v="93" actId="478"/>
          <ac:cxnSpMkLst>
            <pc:docMk/>
            <pc:sldMk cId="1121574191" sldId="265"/>
            <ac:cxnSpMk id="47" creationId="{4A0E13B3-F592-30F3-E6F8-8D06529554E9}"/>
          </ac:cxnSpMkLst>
        </pc:cxnChg>
        <pc:cxnChg chg="del mod">
          <ac:chgData name="Ayomide Johnson" userId="fa693737-f144-4d6f-954a-9801f51f20a6" providerId="ADAL" clId="{19513406-DBB3-4E74-B45F-F79831CE251B}" dt="2023-07-20T20:04:28.601" v="85" actId="478"/>
          <ac:cxnSpMkLst>
            <pc:docMk/>
            <pc:sldMk cId="1121574191" sldId="265"/>
            <ac:cxnSpMk id="48" creationId="{DC81C9E1-08D3-B8C7-2CB0-C105764AA536}"/>
          </ac:cxnSpMkLst>
        </pc:cxnChg>
        <pc:cxnChg chg="add">
          <ac:chgData name="Ayomide Johnson" userId="fa693737-f144-4d6f-954a-9801f51f20a6" providerId="ADAL" clId="{19513406-DBB3-4E74-B45F-F79831CE251B}" dt="2023-07-20T20:05:24.634" v="89" actId="11529"/>
          <ac:cxnSpMkLst>
            <pc:docMk/>
            <pc:sldMk cId="1121574191" sldId="265"/>
            <ac:cxnSpMk id="50" creationId="{9AE67E8C-74EE-483F-6AAE-AD596BEDA652}"/>
          </ac:cxnSpMkLst>
        </pc:cxnChg>
        <pc:cxnChg chg="add del">
          <ac:chgData name="Ayomide Johnson" userId="fa693737-f144-4d6f-954a-9801f51f20a6" providerId="ADAL" clId="{19513406-DBB3-4E74-B45F-F79831CE251B}" dt="2023-07-20T20:05:34.656" v="91" actId="11529"/>
          <ac:cxnSpMkLst>
            <pc:docMk/>
            <pc:sldMk cId="1121574191" sldId="265"/>
            <ac:cxnSpMk id="52" creationId="{C4FA2134-4378-B743-7035-7C65DD9315CA}"/>
          </ac:cxnSpMkLst>
        </pc:cxnChg>
        <pc:cxnChg chg="add">
          <ac:chgData name="Ayomide Johnson" userId="fa693737-f144-4d6f-954a-9801f51f20a6" providerId="ADAL" clId="{19513406-DBB3-4E74-B45F-F79831CE251B}" dt="2023-07-20T20:05:45.966" v="92" actId="11529"/>
          <ac:cxnSpMkLst>
            <pc:docMk/>
            <pc:sldMk cId="1121574191" sldId="265"/>
            <ac:cxnSpMk id="54" creationId="{DE1D4799-328F-239D-9435-AD86ACC88545}"/>
          </ac:cxnSpMkLst>
        </pc:cxnChg>
        <pc:cxnChg chg="del mod">
          <ac:chgData name="Ayomide Johnson" userId="fa693737-f144-4d6f-954a-9801f51f20a6" providerId="ADAL" clId="{19513406-DBB3-4E74-B45F-F79831CE251B}" dt="2023-07-20T20:04:26.969" v="84" actId="478"/>
          <ac:cxnSpMkLst>
            <pc:docMk/>
            <pc:sldMk cId="1121574191" sldId="265"/>
            <ac:cxnSpMk id="55" creationId="{3D027C11-7733-5A26-CC0D-9682937DBC1F}"/>
          </ac:cxnSpMkLst>
        </pc:cxnChg>
        <pc:cxnChg chg="del mod">
          <ac:chgData name="Ayomide Johnson" userId="fa693737-f144-4d6f-954a-9801f51f20a6" providerId="ADAL" clId="{19513406-DBB3-4E74-B45F-F79831CE251B}" dt="2023-07-20T20:04:20.307" v="81" actId="478"/>
          <ac:cxnSpMkLst>
            <pc:docMk/>
            <pc:sldMk cId="1121574191" sldId="265"/>
            <ac:cxnSpMk id="57" creationId="{0F9B990A-C894-9CFD-D7B0-1C39795E1B4A}"/>
          </ac:cxnSpMkLst>
        </pc:cxnChg>
        <pc:cxnChg chg="del mod">
          <ac:chgData name="Ayomide Johnson" userId="fa693737-f144-4d6f-954a-9801f51f20a6" providerId="ADAL" clId="{19513406-DBB3-4E74-B45F-F79831CE251B}" dt="2023-07-20T20:04:22.334" v="82" actId="478"/>
          <ac:cxnSpMkLst>
            <pc:docMk/>
            <pc:sldMk cId="1121574191" sldId="265"/>
            <ac:cxnSpMk id="58" creationId="{6292376A-0875-CC60-427D-4FBE5A028984}"/>
          </ac:cxnSpMkLst>
        </pc:cxnChg>
        <pc:cxnChg chg="del mod">
          <ac:chgData name="Ayomide Johnson" userId="fa693737-f144-4d6f-954a-9801f51f20a6" providerId="ADAL" clId="{19513406-DBB3-4E74-B45F-F79831CE251B}" dt="2023-07-20T20:04:18.321" v="80" actId="478"/>
          <ac:cxnSpMkLst>
            <pc:docMk/>
            <pc:sldMk cId="1121574191" sldId="265"/>
            <ac:cxnSpMk id="59" creationId="{E2B44691-4795-24B6-7649-57473FBB3F68}"/>
          </ac:cxnSpMkLst>
        </pc:cxnChg>
      </pc:sldChg>
      <pc:sldChg chg="modSp mod">
        <pc:chgData name="Ayomide Johnson" userId="fa693737-f144-4d6f-954a-9801f51f20a6" providerId="ADAL" clId="{19513406-DBB3-4E74-B45F-F79831CE251B}" dt="2023-07-20T22:24:56.554" v="135" actId="5793"/>
        <pc:sldMkLst>
          <pc:docMk/>
          <pc:sldMk cId="1291856013" sldId="274"/>
        </pc:sldMkLst>
        <pc:spChg chg="mod">
          <ac:chgData name="Ayomide Johnson" userId="fa693737-f144-4d6f-954a-9801f51f20a6" providerId="ADAL" clId="{19513406-DBB3-4E74-B45F-F79831CE251B}" dt="2023-07-20T22:24:56.554" v="135" actId="5793"/>
          <ac:spMkLst>
            <pc:docMk/>
            <pc:sldMk cId="1291856013" sldId="274"/>
            <ac:spMk id="3" creationId="{9B035196-AD53-FEA6-6DED-52F3A0981058}"/>
          </ac:spMkLst>
        </pc:spChg>
      </pc:sldChg>
      <pc:sldChg chg="addSp modSp mod modAnim">
        <pc:chgData name="Ayomide Johnson" userId="fa693737-f144-4d6f-954a-9801f51f20a6" providerId="ADAL" clId="{19513406-DBB3-4E74-B45F-F79831CE251B}" dt="2023-07-20T17:45:38.387" v="59" actId="1076"/>
        <pc:sldMkLst>
          <pc:docMk/>
          <pc:sldMk cId="2278447635" sldId="276"/>
        </pc:sldMkLst>
        <pc:spChg chg="add mod">
          <ac:chgData name="Ayomide Johnson" userId="fa693737-f144-4d6f-954a-9801f51f20a6" providerId="ADAL" clId="{19513406-DBB3-4E74-B45F-F79831CE251B}" dt="2023-07-20T17:45:38.387" v="59" actId="1076"/>
          <ac:spMkLst>
            <pc:docMk/>
            <pc:sldMk cId="2278447635" sldId="276"/>
            <ac:spMk id="5" creationId="{07A4A89C-F1E3-8C57-C17D-1EC66082B084}"/>
          </ac:spMkLst>
        </pc:spChg>
      </pc:sldChg>
      <pc:sldChg chg="addSp modSp mod">
        <pc:chgData name="Ayomide Johnson" userId="fa693737-f144-4d6f-954a-9801f51f20a6" providerId="ADAL" clId="{19513406-DBB3-4E74-B45F-F79831CE251B}" dt="2023-07-20T17:54:00.762" v="69" actId="1076"/>
        <pc:sldMkLst>
          <pc:docMk/>
          <pc:sldMk cId="2567092578" sldId="283"/>
        </pc:sldMkLst>
        <pc:spChg chg="mod">
          <ac:chgData name="Ayomide Johnson" userId="fa693737-f144-4d6f-954a-9801f51f20a6" providerId="ADAL" clId="{19513406-DBB3-4E74-B45F-F79831CE251B}" dt="2023-07-20T17:51:38.434" v="64" actId="14100"/>
          <ac:spMkLst>
            <pc:docMk/>
            <pc:sldMk cId="2567092578" sldId="283"/>
            <ac:spMk id="3" creationId="{0A6D1A57-A423-9B4F-05D9-2462D08B7333}"/>
          </ac:spMkLst>
        </pc:spChg>
        <pc:picChg chg="add mod">
          <ac:chgData name="Ayomide Johnson" userId="fa693737-f144-4d6f-954a-9801f51f20a6" providerId="ADAL" clId="{19513406-DBB3-4E74-B45F-F79831CE251B}" dt="2023-07-20T17:54:00.762" v="69" actId="1076"/>
          <ac:picMkLst>
            <pc:docMk/>
            <pc:sldMk cId="2567092578" sldId="283"/>
            <ac:picMk id="5" creationId="{623CC29B-1747-0401-68EE-2FED75CCADF8}"/>
          </ac:picMkLst>
        </pc:picChg>
      </pc:sldChg>
      <pc:sldChg chg="addSp delSp modSp mod">
        <pc:chgData name="Ayomide Johnson" userId="fa693737-f144-4d6f-954a-9801f51f20a6" providerId="ADAL" clId="{19513406-DBB3-4E74-B45F-F79831CE251B}" dt="2023-07-20T22:23:48.521" v="122" actId="208"/>
        <pc:sldMkLst>
          <pc:docMk/>
          <pc:sldMk cId="1160684604" sldId="286"/>
        </pc:sldMkLst>
        <pc:spChg chg="mod">
          <ac:chgData name="Ayomide Johnson" userId="fa693737-f144-4d6f-954a-9801f51f20a6" providerId="ADAL" clId="{19513406-DBB3-4E74-B45F-F79831CE251B}" dt="2023-07-20T20:56:56.785" v="117" actId="1076"/>
          <ac:spMkLst>
            <pc:docMk/>
            <pc:sldMk cId="1160684604" sldId="286"/>
            <ac:spMk id="2" creationId="{E9054C53-F979-C52E-6267-E60EAE3A090B}"/>
          </ac:spMkLst>
        </pc:spChg>
        <pc:spChg chg="del">
          <ac:chgData name="Ayomide Johnson" userId="fa693737-f144-4d6f-954a-9801f51f20a6" providerId="ADAL" clId="{19513406-DBB3-4E74-B45F-F79831CE251B}" dt="2023-07-20T17:03:40.606" v="0" actId="931"/>
          <ac:spMkLst>
            <pc:docMk/>
            <pc:sldMk cId="1160684604" sldId="286"/>
            <ac:spMk id="3" creationId="{BA6384A6-ECE5-5977-086E-CACA56C0C369}"/>
          </ac:spMkLst>
        </pc:spChg>
        <pc:spChg chg="add mod">
          <ac:chgData name="Ayomide Johnson" userId="fa693737-f144-4d6f-954a-9801f51f20a6" providerId="ADAL" clId="{19513406-DBB3-4E74-B45F-F79831CE251B}" dt="2023-07-20T22:23:48.521" v="122" actId="208"/>
          <ac:spMkLst>
            <pc:docMk/>
            <pc:sldMk cId="1160684604" sldId="286"/>
            <ac:spMk id="6" creationId="{49683D61-03A9-45DD-9C89-49B5581A1637}"/>
          </ac:spMkLst>
        </pc:spChg>
        <pc:picChg chg="add mod ord modCrop">
          <ac:chgData name="Ayomide Johnson" userId="fa693737-f144-4d6f-954a-9801f51f20a6" providerId="ADAL" clId="{19513406-DBB3-4E74-B45F-F79831CE251B}" dt="2023-07-20T20:57:16.234" v="121" actId="14100"/>
          <ac:picMkLst>
            <pc:docMk/>
            <pc:sldMk cId="1160684604" sldId="286"/>
            <ac:picMk id="5" creationId="{93BA63D5-6813-3A28-7624-B34C37D2B32E}"/>
          </ac:picMkLst>
        </pc:picChg>
      </pc:sldChg>
      <pc:sldChg chg="addSp modSp mod">
        <pc:chgData name="Ayomide Johnson" userId="fa693737-f144-4d6f-954a-9801f51f20a6" providerId="ADAL" clId="{19513406-DBB3-4E74-B45F-F79831CE251B}" dt="2023-07-20T22:32:44.063" v="144" actId="1035"/>
        <pc:sldMkLst>
          <pc:docMk/>
          <pc:sldMk cId="3666259827" sldId="298"/>
        </pc:sldMkLst>
        <pc:picChg chg="add mod">
          <ac:chgData name="Ayomide Johnson" userId="fa693737-f144-4d6f-954a-9801f51f20a6" providerId="ADAL" clId="{19513406-DBB3-4E74-B45F-F79831CE251B}" dt="2023-07-20T22:32:44.063" v="144" actId="1035"/>
          <ac:picMkLst>
            <pc:docMk/>
            <pc:sldMk cId="3666259827" sldId="298"/>
            <ac:picMk id="3" creationId="{6351D2AE-4743-5C8F-9B60-4CE1CEBDD36B}"/>
          </ac:picMkLst>
        </pc:picChg>
        <pc:picChg chg="mod">
          <ac:chgData name="Ayomide Johnson" userId="fa693737-f144-4d6f-954a-9801f51f20a6" providerId="ADAL" clId="{19513406-DBB3-4E74-B45F-F79831CE251B}" dt="2023-07-20T22:32:33.318" v="139" actId="14100"/>
          <ac:picMkLst>
            <pc:docMk/>
            <pc:sldMk cId="3666259827" sldId="298"/>
            <ac:picMk id="1026" creationId="{1834A659-5343-84B4-D88D-EFB9E92E1E4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nistgov-my.sharepoint.com/personal/jlw8_nist_gov/Documents/Desktop/DEIO/surf/ayo/2021%20workforce%20eri%20tabl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https://nistgov-my.sharepoint.com/personal/jlw8_nist_gov/Documents/Desktop/DEIO/surf/ayo/2021%20workforce%20eri%20table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2000" b="1" i="0" u="none" strike="noStrike" kern="1200" baseline="0">
                <a:solidFill>
                  <a:schemeClr val="tx2"/>
                </a:solidFill>
                <a:latin typeface="+mn-lt"/>
                <a:ea typeface="+mn-ea"/>
                <a:cs typeface="+mn-cs"/>
              </a:defRPr>
            </a:pPr>
            <a:r>
              <a:rPr lang="en-US" sz="2000"/>
              <a:t>FY 2021 Workforce Ethnicity &amp; Race Indicator (ERI)</a:t>
            </a:r>
          </a:p>
        </c:rich>
      </c:tx>
      <c:layout>
        <c:manualLayout>
          <c:xMode val="edge"/>
          <c:yMode val="edge"/>
          <c:x val="0.30097788729064756"/>
          <c:y val="2.0604395604395604E-2"/>
        </c:manualLayout>
      </c:layout>
      <c:overlay val="0"/>
      <c:spPr>
        <a:noFill/>
        <a:ln>
          <a:noFill/>
        </a:ln>
        <a:effectLst/>
      </c:spPr>
      <c:txPr>
        <a:bodyPr rot="0" spcFirstLastPara="1" vertOverflow="ellipsis" vert="horz" wrap="square" anchor="ctr" anchorCtr="1"/>
        <a:lstStyle/>
        <a:p>
          <a:pPr algn="ctr">
            <a:defRPr sz="20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26118535305777307"/>
          <c:y val="9.7655461336563693E-2"/>
          <c:w val="0.71723740556691351"/>
          <c:h val="0.71025546794193373"/>
        </c:manualLayout>
      </c:layout>
      <c:barChart>
        <c:barDir val="bar"/>
        <c:grouping val="clustered"/>
        <c:varyColors val="0"/>
        <c:ser>
          <c:idx val="0"/>
          <c:order val="0"/>
          <c:tx>
            <c:strRef>
              <c:f>Sheet1!$B$2</c:f>
              <c:strCache>
                <c:ptCount val="1"/>
                <c:pt idx="0">
                  <c:v>1550: Computer Science Series</c:v>
                </c:pt>
              </c:strCache>
            </c:strRef>
          </c:tx>
          <c:spPr>
            <a:solidFill>
              <a:srgbClr val="00959C"/>
            </a:solidFill>
            <a:ln>
              <a:noFill/>
            </a:ln>
            <a:effectLst/>
            <a:scene3d>
              <a:camera prst="orthographicFront">
                <a:rot lat="0" lon="0" rev="0"/>
              </a:camera>
              <a:lightRig rig="threePt" dir="t"/>
            </a:scene3d>
            <a:sp3d>
              <a:bevelT w="25400" h="12700"/>
            </a:sp3d>
          </c:spPr>
          <c:invertIfNegative val="0"/>
          <c:dPt>
            <c:idx val="0"/>
            <c:invertIfNegative val="0"/>
            <c:bubble3D val="0"/>
            <c:spPr>
              <a:solidFill>
                <a:srgbClr val="05A0A6"/>
              </a:solidFill>
              <a:ln>
                <a:noFill/>
              </a:ln>
              <a:effectLst/>
              <a:scene3d>
                <a:camera prst="orthographicFront">
                  <a:rot lat="0" lon="0" rev="0"/>
                </a:camera>
                <a:lightRig rig="threePt" dir="t"/>
              </a:scene3d>
              <a:sp3d>
                <a:bevelT w="25400" h="12700"/>
              </a:sp3d>
            </c:spPr>
            <c:extLst>
              <c:ext xmlns:c16="http://schemas.microsoft.com/office/drawing/2014/chart" uri="{C3380CC4-5D6E-409C-BE32-E72D297353CC}">
                <c16:uniqueId val="{00000002-48BE-4EED-B279-0915F35AC91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Sheet1!$A$3:$A$10</c:f>
              <c:strCache>
                <c:ptCount val="8"/>
                <c:pt idx="0">
                  <c:v>White</c:v>
                </c:pt>
                <c:pt idx="1">
                  <c:v>Asian</c:v>
                </c:pt>
                <c:pt idx="2">
                  <c:v>Black/African American</c:v>
                </c:pt>
                <c:pt idx="3">
                  <c:v>Hispanic/Latino</c:v>
                </c:pt>
                <c:pt idx="4">
                  <c:v>American Indian or Alaska Native</c:v>
                </c:pt>
                <c:pt idx="5">
                  <c:v>Native Hawaiian or Pacific Islander</c:v>
                </c:pt>
                <c:pt idx="6">
                  <c:v>More than 1 race</c:v>
                </c:pt>
                <c:pt idx="7">
                  <c:v>Unspecified</c:v>
                </c:pt>
              </c:strCache>
            </c:strRef>
          </c:cat>
          <c:val>
            <c:numRef>
              <c:f>Sheet1!$B$3:$B$10</c:f>
              <c:numCache>
                <c:formatCode>General</c:formatCode>
                <c:ptCount val="8"/>
                <c:pt idx="0">
                  <c:v>67.5</c:v>
                </c:pt>
                <c:pt idx="1">
                  <c:v>15.8</c:v>
                </c:pt>
                <c:pt idx="2">
                  <c:v>7.7</c:v>
                </c:pt>
                <c:pt idx="3">
                  <c:v>5.3</c:v>
                </c:pt>
                <c:pt idx="4">
                  <c:v>0.5</c:v>
                </c:pt>
                <c:pt idx="5">
                  <c:v>0.3</c:v>
                </c:pt>
                <c:pt idx="6">
                  <c:v>2.4</c:v>
                </c:pt>
                <c:pt idx="7">
                  <c:v>0.6</c:v>
                </c:pt>
              </c:numCache>
            </c:numRef>
          </c:val>
          <c:extLst>
            <c:ext xmlns:c16="http://schemas.microsoft.com/office/drawing/2014/chart" uri="{C3380CC4-5D6E-409C-BE32-E72D297353CC}">
              <c16:uniqueId val="{00000000-48BE-4EED-B279-0915F35AC910}"/>
            </c:ext>
          </c:extLst>
        </c:ser>
        <c:ser>
          <c:idx val="1"/>
          <c:order val="1"/>
          <c:tx>
            <c:strRef>
              <c:f>Sheet1!$C$2</c:f>
              <c:strCache>
                <c:ptCount val="1"/>
                <c:pt idx="0">
                  <c:v>Federal Workforce</c:v>
                </c:pt>
              </c:strCache>
            </c:strRef>
          </c:tx>
          <c:spPr>
            <a:solidFill>
              <a:srgbClr val="FF8E28"/>
            </a:solidFill>
            <a:ln>
              <a:noFill/>
            </a:ln>
            <a:effectLst/>
            <a:scene3d>
              <a:camera prst="orthographicFront">
                <a:rot lat="0" lon="0" rev="0"/>
              </a:camera>
              <a:lightRig rig="threePt" dir="t"/>
            </a:scene3d>
            <a:sp3d>
              <a:bevelT w="254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Sheet1!$A$3:$A$10</c:f>
              <c:strCache>
                <c:ptCount val="8"/>
                <c:pt idx="0">
                  <c:v>White</c:v>
                </c:pt>
                <c:pt idx="1">
                  <c:v>Asian</c:v>
                </c:pt>
                <c:pt idx="2">
                  <c:v>Black/African American</c:v>
                </c:pt>
                <c:pt idx="3">
                  <c:v>Hispanic/Latino</c:v>
                </c:pt>
                <c:pt idx="4">
                  <c:v>American Indian or Alaska Native</c:v>
                </c:pt>
                <c:pt idx="5">
                  <c:v>Native Hawaiian or Pacific Islander</c:v>
                </c:pt>
                <c:pt idx="6">
                  <c:v>More than 1 race</c:v>
                </c:pt>
                <c:pt idx="7">
                  <c:v>Unspecified</c:v>
                </c:pt>
              </c:strCache>
            </c:strRef>
          </c:cat>
          <c:val>
            <c:numRef>
              <c:f>Sheet1!$C$3:$C$10</c:f>
              <c:numCache>
                <c:formatCode>General</c:formatCode>
                <c:ptCount val="8"/>
                <c:pt idx="0">
                  <c:v>61.2</c:v>
                </c:pt>
                <c:pt idx="1">
                  <c:v>6.5</c:v>
                </c:pt>
                <c:pt idx="2">
                  <c:v>18.2</c:v>
                </c:pt>
                <c:pt idx="3">
                  <c:v>9.5</c:v>
                </c:pt>
                <c:pt idx="4">
                  <c:v>1.6</c:v>
                </c:pt>
                <c:pt idx="5">
                  <c:v>0.6</c:v>
                </c:pt>
                <c:pt idx="6">
                  <c:v>2</c:v>
                </c:pt>
                <c:pt idx="7">
                  <c:v>0.4</c:v>
                </c:pt>
              </c:numCache>
            </c:numRef>
          </c:val>
          <c:extLst>
            <c:ext xmlns:c16="http://schemas.microsoft.com/office/drawing/2014/chart" uri="{C3380CC4-5D6E-409C-BE32-E72D297353CC}">
              <c16:uniqueId val="{00000001-48BE-4EED-B279-0915F35AC910}"/>
            </c:ext>
          </c:extLst>
        </c:ser>
        <c:dLbls>
          <c:dLblPos val="outEnd"/>
          <c:showLegendKey val="0"/>
          <c:showVal val="1"/>
          <c:showCatName val="0"/>
          <c:showSerName val="0"/>
          <c:showPercent val="0"/>
          <c:showBubbleSize val="0"/>
        </c:dLbls>
        <c:gapWidth val="100"/>
        <c:axId val="514751872"/>
        <c:axId val="514754032"/>
      </c:barChart>
      <c:catAx>
        <c:axId val="514751872"/>
        <c:scaling>
          <c:orientation val="minMax"/>
        </c:scaling>
        <c:delete val="0"/>
        <c:axPos val="l"/>
        <c:title>
          <c:tx>
            <c:rich>
              <a:bodyPr rot="-5400000" spcFirstLastPara="1" vertOverflow="ellipsis" vert="horz" wrap="square" anchor="ctr" anchorCtr="1"/>
              <a:lstStyle/>
              <a:p>
                <a:pPr>
                  <a:defRPr sz="1100" b="1" i="0" u="none" strike="noStrike" kern="1200" baseline="0">
                    <a:solidFill>
                      <a:schemeClr val="tx2"/>
                    </a:solidFill>
                    <a:latin typeface="+mn-lt"/>
                    <a:ea typeface="+mn-ea"/>
                    <a:cs typeface="+mn-cs"/>
                  </a:defRPr>
                </a:pPr>
                <a:r>
                  <a:rPr lang="en-US" sz="1100" b="1" i="0" baseline="0">
                    <a:effectLst/>
                  </a:rPr>
                  <a:t>Ethnicity and Race Indicator  </a:t>
                </a:r>
                <a:endParaRPr lang="en-US" sz="1100">
                  <a:effectLst/>
                </a:endParaRPr>
              </a:p>
            </c:rich>
          </c:tx>
          <c:layout>
            <c:manualLayout>
              <c:xMode val="edge"/>
              <c:yMode val="edge"/>
              <c:x val="1.3608135876779837E-2"/>
              <c:y val="0.29341254218222723"/>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514754032"/>
        <c:crosses val="autoZero"/>
        <c:auto val="1"/>
        <c:lblAlgn val="ctr"/>
        <c:lblOffset val="100"/>
        <c:noMultiLvlLbl val="0"/>
      </c:catAx>
      <c:valAx>
        <c:axId val="514754032"/>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US" sz="1400" b="1" i="0" baseline="0">
                    <a:effectLst/>
                  </a:rPr>
                  <a:t>Representation in Workforce </a:t>
                </a:r>
                <a:r>
                  <a:rPr lang="en-US" sz="1400" b="1" i="0" u="none" strike="noStrike" baseline="0">
                    <a:effectLst/>
                  </a:rPr>
                  <a:t>(%)</a:t>
                </a:r>
                <a:r>
                  <a:rPr lang="en-US" sz="1400" b="1" i="0" baseline="0">
                    <a:effectLst/>
                  </a:rPr>
                  <a:t>: 2021, USA</a:t>
                </a:r>
                <a:endParaRPr lang="en-US" sz="1400">
                  <a:effectLst/>
                </a:endParaRP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14751872"/>
        <c:crosses val="autoZero"/>
        <c:crossBetween val="between"/>
      </c:valAx>
      <c:spPr>
        <a:noFill/>
        <a:ln>
          <a:noFill/>
        </a:ln>
        <a:effectLst/>
      </c:spPr>
    </c:plotArea>
    <c:legend>
      <c:legendPos val="b"/>
      <c:layout>
        <c:manualLayout>
          <c:xMode val="edge"/>
          <c:yMode val="edge"/>
          <c:x val="0.33844279123522453"/>
          <c:y val="0.92776282895721685"/>
          <c:w val="0.52176874958344843"/>
          <c:h val="5.071077942788797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chemeClr val="tx1"/>
                </a:solidFill>
              </a:rPr>
              <a:t>2021</a:t>
            </a:r>
            <a:r>
              <a:rPr lang="en-US" baseline="0">
                <a:solidFill>
                  <a:schemeClr val="tx1"/>
                </a:solidFill>
              </a:rPr>
              <a:t> Workforce Ethnicity &amp; race Indicator </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Computer science 1550 series</c:v>
                </c:pt>
              </c:strCache>
            </c:strRef>
          </c:tx>
          <c:spPr>
            <a:solidFill>
              <a:schemeClr val="accent1">
                <a:shade val="65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Sheet1!$A$2:$A$9</c:f>
              <c:strCache>
                <c:ptCount val="8"/>
                <c:pt idx="0">
                  <c:v>White</c:v>
                </c:pt>
                <c:pt idx="1">
                  <c:v>Asian</c:v>
                </c:pt>
                <c:pt idx="2">
                  <c:v>Black/African American</c:v>
                </c:pt>
                <c:pt idx="3">
                  <c:v>Hispanic/Latino</c:v>
                </c:pt>
                <c:pt idx="4">
                  <c:v>More Than One Race</c:v>
                </c:pt>
                <c:pt idx="5">
                  <c:v>Unspecified</c:v>
                </c:pt>
                <c:pt idx="6">
                  <c:v>American Indain or Alaskan Native</c:v>
                </c:pt>
                <c:pt idx="7">
                  <c:v>Native Hawaiian or Pacific Islander</c:v>
                </c:pt>
              </c:strCache>
            </c:strRef>
          </c:cat>
          <c:val>
            <c:numRef>
              <c:f>Sheet1!$B$2:$B$9</c:f>
              <c:numCache>
                <c:formatCode>General</c:formatCode>
                <c:ptCount val="8"/>
                <c:pt idx="0">
                  <c:v>67.5</c:v>
                </c:pt>
                <c:pt idx="1">
                  <c:v>15.8</c:v>
                </c:pt>
                <c:pt idx="2">
                  <c:v>7.7</c:v>
                </c:pt>
                <c:pt idx="3">
                  <c:v>5.3</c:v>
                </c:pt>
                <c:pt idx="4">
                  <c:v>2.4</c:v>
                </c:pt>
                <c:pt idx="5">
                  <c:v>0.6</c:v>
                </c:pt>
                <c:pt idx="6">
                  <c:v>0.5</c:v>
                </c:pt>
                <c:pt idx="7">
                  <c:v>0.3</c:v>
                </c:pt>
              </c:numCache>
            </c:numRef>
          </c:val>
          <c:extLst>
            <c:ext xmlns:c16="http://schemas.microsoft.com/office/drawing/2014/chart" uri="{C3380CC4-5D6E-409C-BE32-E72D297353CC}">
              <c16:uniqueId val="{00000000-5211-4E00-9185-346109B4A13F}"/>
            </c:ext>
          </c:extLst>
        </c:ser>
        <c:ser>
          <c:idx val="1"/>
          <c:order val="1"/>
          <c:tx>
            <c:strRef>
              <c:f>Sheet1!$C$1</c:f>
              <c:strCache>
                <c:ptCount val="1"/>
                <c:pt idx="0">
                  <c:v>Federal Workforce</c:v>
                </c:pt>
              </c:strCache>
            </c:strRef>
          </c:tx>
          <c:spPr>
            <a:solidFill>
              <a:schemeClr val="bg1">
                <a:lumMod val="75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Sheet1!$A$2:$A$9</c:f>
              <c:strCache>
                <c:ptCount val="8"/>
                <c:pt idx="0">
                  <c:v>White</c:v>
                </c:pt>
                <c:pt idx="1">
                  <c:v>Asian</c:v>
                </c:pt>
                <c:pt idx="2">
                  <c:v>Black/African American</c:v>
                </c:pt>
                <c:pt idx="3">
                  <c:v>Hispanic/Latino</c:v>
                </c:pt>
                <c:pt idx="4">
                  <c:v>More Than One Race</c:v>
                </c:pt>
                <c:pt idx="5">
                  <c:v>Unspecified</c:v>
                </c:pt>
                <c:pt idx="6">
                  <c:v>American Indain or Alaskan Native</c:v>
                </c:pt>
                <c:pt idx="7">
                  <c:v>Native Hawaiian or Pacific Islander</c:v>
                </c:pt>
              </c:strCache>
            </c:strRef>
          </c:cat>
          <c:val>
            <c:numRef>
              <c:f>Sheet1!$C$2:$C$9</c:f>
              <c:numCache>
                <c:formatCode>General</c:formatCode>
                <c:ptCount val="8"/>
                <c:pt idx="0">
                  <c:v>61.2</c:v>
                </c:pt>
                <c:pt idx="1">
                  <c:v>6.5</c:v>
                </c:pt>
                <c:pt idx="2">
                  <c:v>18.2</c:v>
                </c:pt>
                <c:pt idx="3">
                  <c:v>9.5</c:v>
                </c:pt>
                <c:pt idx="4">
                  <c:v>2</c:v>
                </c:pt>
                <c:pt idx="5">
                  <c:v>0.4</c:v>
                </c:pt>
                <c:pt idx="6">
                  <c:v>1.6</c:v>
                </c:pt>
                <c:pt idx="7">
                  <c:v>0.6</c:v>
                </c:pt>
              </c:numCache>
            </c:numRef>
          </c:val>
          <c:extLst>
            <c:ext xmlns:c16="http://schemas.microsoft.com/office/drawing/2014/chart" uri="{C3380CC4-5D6E-409C-BE32-E72D297353CC}">
              <c16:uniqueId val="{00000001-5211-4E00-9185-346109B4A13F}"/>
            </c:ext>
          </c:extLst>
        </c:ser>
        <c:ser>
          <c:idx val="2"/>
          <c:order val="2"/>
          <c:tx>
            <c:strRef>
              <c:f>Sheet1!$D$1</c:f>
              <c:strCache>
                <c:ptCount val="1"/>
                <c:pt idx="0">
                  <c:v>CLF</c:v>
                </c:pt>
              </c:strCache>
            </c:strRef>
          </c:tx>
          <c:spPr>
            <a:solidFill>
              <a:schemeClr val="accent1">
                <a:tint val="65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Sheet1!$A$2:$A$9</c:f>
              <c:strCache>
                <c:ptCount val="8"/>
                <c:pt idx="0">
                  <c:v>White</c:v>
                </c:pt>
                <c:pt idx="1">
                  <c:v>Asian</c:v>
                </c:pt>
                <c:pt idx="2">
                  <c:v>Black/African American</c:v>
                </c:pt>
                <c:pt idx="3">
                  <c:v>Hispanic/Latino</c:v>
                </c:pt>
                <c:pt idx="4">
                  <c:v>More Than One Race</c:v>
                </c:pt>
                <c:pt idx="5">
                  <c:v>Unspecified</c:v>
                </c:pt>
                <c:pt idx="6">
                  <c:v>American Indain or Alaskan Native</c:v>
                </c:pt>
                <c:pt idx="7">
                  <c:v>Native Hawaiian or Pacific Islander</c:v>
                </c:pt>
              </c:strCache>
            </c:strRef>
          </c:cat>
          <c:val>
            <c:numRef>
              <c:f>Sheet1!$D$2:$D$9</c:f>
              <c:numCache>
                <c:formatCode>General</c:formatCode>
                <c:ptCount val="8"/>
                <c:pt idx="0">
                  <c:v>77.010000000000005</c:v>
                </c:pt>
                <c:pt idx="1">
                  <c:v>6.21</c:v>
                </c:pt>
                <c:pt idx="2">
                  <c:v>12.71</c:v>
                </c:pt>
                <c:pt idx="4">
                  <c:v>2.2000000000000002</c:v>
                </c:pt>
                <c:pt idx="6">
                  <c:v>1.04</c:v>
                </c:pt>
                <c:pt idx="7">
                  <c:v>0.45</c:v>
                </c:pt>
              </c:numCache>
            </c:numRef>
          </c:val>
          <c:extLst>
            <c:ext xmlns:c16="http://schemas.microsoft.com/office/drawing/2014/chart" uri="{C3380CC4-5D6E-409C-BE32-E72D297353CC}">
              <c16:uniqueId val="{00000002-5211-4E00-9185-346109B4A13F}"/>
            </c:ext>
          </c:extLst>
        </c:ser>
        <c:dLbls>
          <c:dLblPos val="outEnd"/>
          <c:showLegendKey val="0"/>
          <c:showVal val="1"/>
          <c:showCatName val="0"/>
          <c:showSerName val="0"/>
          <c:showPercent val="0"/>
          <c:showBubbleSize val="0"/>
        </c:dLbls>
        <c:gapWidth val="444"/>
        <c:overlap val="-90"/>
        <c:axId val="1168521704"/>
        <c:axId val="1168520064"/>
      </c:barChart>
      <c:catAx>
        <c:axId val="116852170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cap="all" spc="120" normalizeH="0" baseline="0">
                <a:solidFill>
                  <a:schemeClr val="tx1"/>
                </a:solidFill>
                <a:latin typeface="+mn-lt"/>
                <a:ea typeface="+mn-ea"/>
                <a:cs typeface="+mn-cs"/>
              </a:defRPr>
            </a:pPr>
            <a:endParaRPr lang="en-US"/>
          </a:p>
        </c:txPr>
        <c:crossAx val="1168520064"/>
        <c:crosses val="autoZero"/>
        <c:auto val="1"/>
        <c:lblAlgn val="ctr"/>
        <c:lblOffset val="100"/>
        <c:noMultiLvlLbl val="0"/>
      </c:catAx>
      <c:valAx>
        <c:axId val="1168520064"/>
        <c:scaling>
          <c:orientation val="minMax"/>
        </c:scaling>
        <c:delete val="1"/>
        <c:axPos val="l"/>
        <c:majorGridlines>
          <c:spPr>
            <a:ln w="9525" cap="flat" cmpd="sng" algn="ctr">
              <a:solidFill>
                <a:sysClr val="windowText" lastClr="000000"/>
              </a:solidFill>
              <a:round/>
            </a:ln>
            <a:effectLst/>
          </c:spPr>
        </c:majorGridlines>
        <c:numFmt formatCode="General" sourceLinked="1"/>
        <c:majorTickMark val="none"/>
        <c:minorTickMark val="none"/>
        <c:tickLblPos val="nextTo"/>
        <c:crossAx val="11685217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ysClr val="window" lastClr="FFFFFF"/>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ERI Representation Disparity (</a:t>
            </a:r>
            <a:r>
              <a:rPr lang="en-US" sz="1600" b="1" i="0" u="none" strike="noStrike" baseline="0">
                <a:effectLst/>
              </a:rPr>
              <a:t>%):</a:t>
            </a:r>
            <a:r>
              <a:rPr lang="en-US"/>
              <a:t> </a:t>
            </a:r>
          </a:p>
          <a:p>
            <a:pPr>
              <a:defRPr/>
            </a:pPr>
            <a:r>
              <a:rPr lang="en-US"/>
              <a:t>Series 1550 ERI vs</a:t>
            </a:r>
            <a:r>
              <a:rPr lang="en-US" baseline="0"/>
              <a:t> Federal ERI by Payscale (FY 2021)</a:t>
            </a:r>
            <a:endParaRPr lang="en-US"/>
          </a:p>
        </c:rich>
      </c:tx>
      <c:layout>
        <c:manualLayout>
          <c:xMode val="edge"/>
          <c:yMode val="edge"/>
          <c:x val="0.46778120206166868"/>
          <c:y val="1.5814593196051458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3026974519304112"/>
          <c:y val="9.7338821121696714E-2"/>
          <c:w val="0.68352984041363962"/>
          <c:h val="0.67916064277332866"/>
        </c:manualLayout>
      </c:layout>
      <c:barChart>
        <c:barDir val="col"/>
        <c:grouping val="clustered"/>
        <c:varyColors val="0"/>
        <c:ser>
          <c:idx val="0"/>
          <c:order val="0"/>
          <c:tx>
            <c:strRef>
              <c:f>Sheet6!$V$2</c:f>
              <c:strCache>
                <c:ptCount val="1"/>
                <c:pt idx="0">
                  <c:v>White</c:v>
                </c:pt>
              </c:strCache>
            </c:strRef>
          </c:tx>
          <c:spPr>
            <a:solidFill>
              <a:srgbClr val="FF8E28"/>
            </a:solidFill>
            <a:ln>
              <a:noFill/>
            </a:ln>
            <a:effectLst/>
            <a:scene3d>
              <a:camera prst="orthographicFront">
                <a:rot lat="0" lon="0" rev="0"/>
              </a:camera>
              <a:lightRig rig="threePt" dir="t"/>
            </a:scene3d>
            <a:sp3d>
              <a:bevelT w="25400" h="12700"/>
            </a:sp3d>
          </c:spPr>
          <c:invertIfNegative val="0"/>
          <c:cat>
            <c:strRef>
              <c:f>Sheet6!$A$4:$A$19</c:f>
              <c:strCache>
                <c:ptCount val="16"/>
                <c:pt idx="0">
                  <c:v>$50,000 - $59,999</c:v>
                </c:pt>
                <c:pt idx="1">
                  <c:v>$60,000 - $69,999</c:v>
                </c:pt>
                <c:pt idx="2">
                  <c:v>$70,000 - $79,999</c:v>
                </c:pt>
                <c:pt idx="3">
                  <c:v>$80,000 - $89,999</c:v>
                </c:pt>
                <c:pt idx="4">
                  <c:v>$90,000 - $99,999</c:v>
                </c:pt>
                <c:pt idx="5">
                  <c:v>$100,000 - $109,999</c:v>
                </c:pt>
                <c:pt idx="6">
                  <c:v>$110,000 - $119,999</c:v>
                </c:pt>
                <c:pt idx="7">
                  <c:v>$120,000 - $129,999</c:v>
                </c:pt>
                <c:pt idx="8">
                  <c:v>$130,000 - $139,999</c:v>
                </c:pt>
                <c:pt idx="9">
                  <c:v>$140,000 - $149,999</c:v>
                </c:pt>
                <c:pt idx="10">
                  <c:v>$150,000 - $159,999</c:v>
                </c:pt>
                <c:pt idx="11">
                  <c:v>$160,000 - $169,999</c:v>
                </c:pt>
                <c:pt idx="12">
                  <c:v>$170,000 - $179,999</c:v>
                </c:pt>
                <c:pt idx="13">
                  <c:v>$180,000 - $189,999</c:v>
                </c:pt>
                <c:pt idx="14">
                  <c:v>$190,000 - $199,999</c:v>
                </c:pt>
                <c:pt idx="15">
                  <c:v>$200,000 - $219,999</c:v>
                </c:pt>
              </c:strCache>
              <c:extLst/>
            </c:strRef>
          </c:cat>
          <c:val>
            <c:numRef>
              <c:f>Sheet6!$V$4:$V$19</c:f>
              <c:numCache>
                <c:formatCode>General</c:formatCode>
                <c:ptCount val="16"/>
                <c:pt idx="0">
                  <c:v>6.1000000000000014</c:v>
                </c:pt>
                <c:pt idx="1">
                  <c:v>7.9999999999999929</c:v>
                </c:pt>
                <c:pt idx="2">
                  <c:v>4.1000000000000014</c:v>
                </c:pt>
                <c:pt idx="3">
                  <c:v>3.0000000000000071</c:v>
                </c:pt>
                <c:pt idx="4">
                  <c:v>5</c:v>
                </c:pt>
                <c:pt idx="5">
                  <c:v>3.1999999999999957</c:v>
                </c:pt>
                <c:pt idx="6">
                  <c:v>6</c:v>
                </c:pt>
                <c:pt idx="7">
                  <c:v>0.89999999999999147</c:v>
                </c:pt>
                <c:pt idx="8">
                  <c:v>-1.9000000000000057</c:v>
                </c:pt>
                <c:pt idx="9">
                  <c:v>2.2999999999999972</c:v>
                </c:pt>
                <c:pt idx="10">
                  <c:v>0.90000000000000568</c:v>
                </c:pt>
                <c:pt idx="11">
                  <c:v>3.9000000000000057</c:v>
                </c:pt>
                <c:pt idx="12">
                  <c:v>-0.79999999999999716</c:v>
                </c:pt>
                <c:pt idx="13">
                  <c:v>23.900000000000006</c:v>
                </c:pt>
                <c:pt idx="14">
                  <c:v>0</c:v>
                </c:pt>
                <c:pt idx="15">
                  <c:v>36.5</c:v>
                </c:pt>
              </c:numCache>
              <c:extLst/>
            </c:numRef>
          </c:val>
          <c:extLst>
            <c:ext xmlns:c16="http://schemas.microsoft.com/office/drawing/2014/chart" uri="{C3380CC4-5D6E-409C-BE32-E72D297353CC}">
              <c16:uniqueId val="{00000000-BBF9-43D7-99E7-CCC4C1F4AA63}"/>
            </c:ext>
          </c:extLst>
        </c:ser>
        <c:ser>
          <c:idx val="1"/>
          <c:order val="1"/>
          <c:tx>
            <c:strRef>
              <c:f>Sheet6!$W$2</c:f>
              <c:strCache>
                <c:ptCount val="1"/>
                <c:pt idx="0">
                  <c:v>Asian</c:v>
                </c:pt>
              </c:strCache>
            </c:strRef>
          </c:tx>
          <c:spPr>
            <a:solidFill>
              <a:srgbClr val="0070C0"/>
            </a:solidFill>
            <a:ln>
              <a:noFill/>
            </a:ln>
            <a:effectLst/>
            <a:scene3d>
              <a:camera prst="orthographicFront">
                <a:rot lat="0" lon="0" rev="0"/>
              </a:camera>
              <a:lightRig rig="threePt" dir="t"/>
            </a:scene3d>
            <a:sp3d>
              <a:bevelT w="25400" h="12700"/>
            </a:sp3d>
          </c:spPr>
          <c:invertIfNegative val="0"/>
          <c:cat>
            <c:strRef>
              <c:f>Sheet6!$A$4:$A$19</c:f>
              <c:strCache>
                <c:ptCount val="16"/>
                <c:pt idx="0">
                  <c:v>$50,000 - $59,999</c:v>
                </c:pt>
                <c:pt idx="1">
                  <c:v>$60,000 - $69,999</c:v>
                </c:pt>
                <c:pt idx="2">
                  <c:v>$70,000 - $79,999</c:v>
                </c:pt>
                <c:pt idx="3">
                  <c:v>$80,000 - $89,999</c:v>
                </c:pt>
                <c:pt idx="4">
                  <c:v>$90,000 - $99,999</c:v>
                </c:pt>
                <c:pt idx="5">
                  <c:v>$100,000 - $109,999</c:v>
                </c:pt>
                <c:pt idx="6">
                  <c:v>$110,000 - $119,999</c:v>
                </c:pt>
                <c:pt idx="7">
                  <c:v>$120,000 - $129,999</c:v>
                </c:pt>
                <c:pt idx="8">
                  <c:v>$130,000 - $139,999</c:v>
                </c:pt>
                <c:pt idx="9">
                  <c:v>$140,000 - $149,999</c:v>
                </c:pt>
                <c:pt idx="10">
                  <c:v>$150,000 - $159,999</c:v>
                </c:pt>
                <c:pt idx="11">
                  <c:v>$160,000 - $169,999</c:v>
                </c:pt>
                <c:pt idx="12">
                  <c:v>$170,000 - $179,999</c:v>
                </c:pt>
                <c:pt idx="13">
                  <c:v>$180,000 - $189,999</c:v>
                </c:pt>
                <c:pt idx="14">
                  <c:v>$190,000 - $199,999</c:v>
                </c:pt>
                <c:pt idx="15">
                  <c:v>$200,000 - $219,999</c:v>
                </c:pt>
              </c:strCache>
              <c:extLst/>
            </c:strRef>
          </c:cat>
          <c:val>
            <c:numRef>
              <c:f>Sheet6!$W$4:$W$19</c:f>
              <c:numCache>
                <c:formatCode>General</c:formatCode>
                <c:ptCount val="16"/>
                <c:pt idx="0">
                  <c:v>8.3000000000000007</c:v>
                </c:pt>
                <c:pt idx="1">
                  <c:v>6.6</c:v>
                </c:pt>
                <c:pt idx="2">
                  <c:v>8.2000000000000011</c:v>
                </c:pt>
                <c:pt idx="3">
                  <c:v>6.8000000000000007</c:v>
                </c:pt>
                <c:pt idx="4">
                  <c:v>6.8000000000000007</c:v>
                </c:pt>
                <c:pt idx="5">
                  <c:v>6.7999999999999989</c:v>
                </c:pt>
                <c:pt idx="6">
                  <c:v>4.0999999999999996</c:v>
                </c:pt>
                <c:pt idx="7">
                  <c:v>10.700000000000001</c:v>
                </c:pt>
                <c:pt idx="8">
                  <c:v>15.700000000000001</c:v>
                </c:pt>
                <c:pt idx="9">
                  <c:v>6.8000000000000007</c:v>
                </c:pt>
                <c:pt idx="10">
                  <c:v>12.000000000000002</c:v>
                </c:pt>
                <c:pt idx="11">
                  <c:v>5.5</c:v>
                </c:pt>
                <c:pt idx="12">
                  <c:v>7.8000000000000007</c:v>
                </c:pt>
                <c:pt idx="13">
                  <c:v>-7</c:v>
                </c:pt>
                <c:pt idx="14">
                  <c:v>11.7</c:v>
                </c:pt>
                <c:pt idx="15">
                  <c:v>-20.100000000000001</c:v>
                </c:pt>
              </c:numCache>
              <c:extLst/>
            </c:numRef>
          </c:val>
          <c:extLst>
            <c:ext xmlns:c16="http://schemas.microsoft.com/office/drawing/2014/chart" uri="{C3380CC4-5D6E-409C-BE32-E72D297353CC}">
              <c16:uniqueId val="{00000001-BBF9-43D7-99E7-CCC4C1F4AA63}"/>
            </c:ext>
          </c:extLst>
        </c:ser>
        <c:ser>
          <c:idx val="2"/>
          <c:order val="2"/>
          <c:tx>
            <c:strRef>
              <c:f>Sheet6!$X$2</c:f>
              <c:strCache>
                <c:ptCount val="1"/>
                <c:pt idx="0">
                  <c:v>Black/ African American</c:v>
                </c:pt>
              </c:strCache>
            </c:strRef>
          </c:tx>
          <c:spPr>
            <a:solidFill>
              <a:srgbClr val="00959C"/>
            </a:solidFill>
            <a:ln>
              <a:noFill/>
            </a:ln>
            <a:effectLst/>
            <a:scene3d>
              <a:camera prst="orthographicFront">
                <a:rot lat="0" lon="0" rev="0"/>
              </a:camera>
              <a:lightRig rig="threePt" dir="t"/>
            </a:scene3d>
            <a:sp3d>
              <a:bevelT w="25400" h="12700"/>
            </a:sp3d>
          </c:spPr>
          <c:invertIfNegative val="0"/>
          <c:cat>
            <c:strRef>
              <c:f>Sheet6!$A$4:$A$19</c:f>
              <c:strCache>
                <c:ptCount val="16"/>
                <c:pt idx="0">
                  <c:v>$50,000 - $59,999</c:v>
                </c:pt>
                <c:pt idx="1">
                  <c:v>$60,000 - $69,999</c:v>
                </c:pt>
                <c:pt idx="2">
                  <c:v>$70,000 - $79,999</c:v>
                </c:pt>
                <c:pt idx="3">
                  <c:v>$80,000 - $89,999</c:v>
                </c:pt>
                <c:pt idx="4">
                  <c:v>$90,000 - $99,999</c:v>
                </c:pt>
                <c:pt idx="5">
                  <c:v>$100,000 - $109,999</c:v>
                </c:pt>
                <c:pt idx="6">
                  <c:v>$110,000 - $119,999</c:v>
                </c:pt>
                <c:pt idx="7">
                  <c:v>$120,000 - $129,999</c:v>
                </c:pt>
                <c:pt idx="8">
                  <c:v>$130,000 - $139,999</c:v>
                </c:pt>
                <c:pt idx="9">
                  <c:v>$140,000 - $149,999</c:v>
                </c:pt>
                <c:pt idx="10">
                  <c:v>$150,000 - $159,999</c:v>
                </c:pt>
                <c:pt idx="11">
                  <c:v>$160,000 - $169,999</c:v>
                </c:pt>
                <c:pt idx="12">
                  <c:v>$170,000 - $179,999</c:v>
                </c:pt>
                <c:pt idx="13">
                  <c:v>$180,000 - $189,999</c:v>
                </c:pt>
                <c:pt idx="14">
                  <c:v>$190,000 - $199,999</c:v>
                </c:pt>
                <c:pt idx="15">
                  <c:v>$200,000 - $219,999</c:v>
                </c:pt>
              </c:strCache>
              <c:extLst/>
            </c:strRef>
          </c:cat>
          <c:val>
            <c:numRef>
              <c:f>Sheet6!$X$4:$X$19</c:f>
              <c:numCache>
                <c:formatCode>General</c:formatCode>
                <c:ptCount val="16"/>
                <c:pt idx="0">
                  <c:v>-13.000000000000002</c:v>
                </c:pt>
                <c:pt idx="1">
                  <c:v>-12.5</c:v>
                </c:pt>
                <c:pt idx="2">
                  <c:v>-10.600000000000001</c:v>
                </c:pt>
                <c:pt idx="3">
                  <c:v>-6.9</c:v>
                </c:pt>
                <c:pt idx="4">
                  <c:v>-7.1</c:v>
                </c:pt>
                <c:pt idx="5">
                  <c:v>-7</c:v>
                </c:pt>
                <c:pt idx="6">
                  <c:v>-6</c:v>
                </c:pt>
                <c:pt idx="7">
                  <c:v>-8.3999999999999986</c:v>
                </c:pt>
                <c:pt idx="8">
                  <c:v>-10.200000000000001</c:v>
                </c:pt>
                <c:pt idx="9">
                  <c:v>-5.6999999999999993</c:v>
                </c:pt>
                <c:pt idx="10">
                  <c:v>-10.399999999999999</c:v>
                </c:pt>
                <c:pt idx="11">
                  <c:v>-6.2000000000000011</c:v>
                </c:pt>
                <c:pt idx="12">
                  <c:v>-5.4</c:v>
                </c:pt>
                <c:pt idx="13">
                  <c:v>-9.1999999999999993</c:v>
                </c:pt>
                <c:pt idx="14">
                  <c:v>-3.9999999999999991</c:v>
                </c:pt>
                <c:pt idx="15">
                  <c:v>-8.1999999999999993</c:v>
                </c:pt>
              </c:numCache>
              <c:extLst/>
            </c:numRef>
          </c:val>
          <c:extLst>
            <c:ext xmlns:c16="http://schemas.microsoft.com/office/drawing/2014/chart" uri="{C3380CC4-5D6E-409C-BE32-E72D297353CC}">
              <c16:uniqueId val="{00000002-BBF9-43D7-99E7-CCC4C1F4AA63}"/>
            </c:ext>
          </c:extLst>
        </c:ser>
        <c:ser>
          <c:idx val="3"/>
          <c:order val="3"/>
          <c:tx>
            <c:strRef>
              <c:f>Sheet6!$Y$2</c:f>
              <c:strCache>
                <c:ptCount val="1"/>
                <c:pt idx="0">
                  <c:v>Hispanic/Latino</c:v>
                </c:pt>
              </c:strCache>
            </c:strRef>
          </c:tx>
          <c:spPr>
            <a:solidFill>
              <a:srgbClr val="7030A0"/>
            </a:solidFill>
            <a:ln>
              <a:noFill/>
            </a:ln>
            <a:effectLst/>
            <a:scene3d>
              <a:camera prst="orthographicFront">
                <a:rot lat="0" lon="0" rev="0"/>
              </a:camera>
              <a:lightRig rig="threePt" dir="t"/>
            </a:scene3d>
            <a:sp3d>
              <a:bevelT w="25400" h="12700"/>
            </a:sp3d>
          </c:spPr>
          <c:invertIfNegative val="0"/>
          <c:cat>
            <c:strRef>
              <c:f>Sheet6!$A$4:$A$19</c:f>
              <c:strCache>
                <c:ptCount val="16"/>
                <c:pt idx="0">
                  <c:v>$50,000 - $59,999</c:v>
                </c:pt>
                <c:pt idx="1">
                  <c:v>$60,000 - $69,999</c:v>
                </c:pt>
                <c:pt idx="2">
                  <c:v>$70,000 - $79,999</c:v>
                </c:pt>
                <c:pt idx="3">
                  <c:v>$80,000 - $89,999</c:v>
                </c:pt>
                <c:pt idx="4">
                  <c:v>$90,000 - $99,999</c:v>
                </c:pt>
                <c:pt idx="5">
                  <c:v>$100,000 - $109,999</c:v>
                </c:pt>
                <c:pt idx="6">
                  <c:v>$110,000 - $119,999</c:v>
                </c:pt>
                <c:pt idx="7">
                  <c:v>$120,000 - $129,999</c:v>
                </c:pt>
                <c:pt idx="8">
                  <c:v>$130,000 - $139,999</c:v>
                </c:pt>
                <c:pt idx="9">
                  <c:v>$140,000 - $149,999</c:v>
                </c:pt>
                <c:pt idx="10">
                  <c:v>$150,000 - $159,999</c:v>
                </c:pt>
                <c:pt idx="11">
                  <c:v>$160,000 - $169,999</c:v>
                </c:pt>
                <c:pt idx="12">
                  <c:v>$170,000 - $179,999</c:v>
                </c:pt>
                <c:pt idx="13">
                  <c:v>$180,000 - $189,999</c:v>
                </c:pt>
                <c:pt idx="14">
                  <c:v>$190,000 - $199,999</c:v>
                </c:pt>
                <c:pt idx="15">
                  <c:v>$200,000 - $219,999</c:v>
                </c:pt>
              </c:strCache>
              <c:extLst/>
            </c:strRef>
          </c:cat>
          <c:val>
            <c:numRef>
              <c:f>Sheet6!$Y$4:$Y$19</c:f>
              <c:numCache>
                <c:formatCode>General</c:formatCode>
                <c:ptCount val="16"/>
                <c:pt idx="0">
                  <c:v>-5</c:v>
                </c:pt>
                <c:pt idx="1">
                  <c:v>-4.1000000000000005</c:v>
                </c:pt>
                <c:pt idx="2">
                  <c:v>-2.1000000000000005</c:v>
                </c:pt>
                <c:pt idx="3">
                  <c:v>-3.1999999999999993</c:v>
                </c:pt>
                <c:pt idx="4">
                  <c:v>-5.0999999999999996</c:v>
                </c:pt>
                <c:pt idx="5">
                  <c:v>-3.2999999999999989</c:v>
                </c:pt>
                <c:pt idx="6">
                  <c:v>-3.7</c:v>
                </c:pt>
                <c:pt idx="7">
                  <c:v>-2</c:v>
                </c:pt>
                <c:pt idx="8">
                  <c:v>-2.9</c:v>
                </c:pt>
                <c:pt idx="9">
                  <c:v>-1.9000000000000004</c:v>
                </c:pt>
                <c:pt idx="10">
                  <c:v>-1.7999999999999998</c:v>
                </c:pt>
                <c:pt idx="11">
                  <c:v>-2.6999999999999997</c:v>
                </c:pt>
                <c:pt idx="12">
                  <c:v>-0.89999999999999991</c:v>
                </c:pt>
                <c:pt idx="13">
                  <c:v>-5.0999999999999996</c:v>
                </c:pt>
                <c:pt idx="14">
                  <c:v>-5.4</c:v>
                </c:pt>
                <c:pt idx="15">
                  <c:v>-5.9</c:v>
                </c:pt>
              </c:numCache>
              <c:extLst/>
            </c:numRef>
          </c:val>
          <c:extLst>
            <c:ext xmlns:c16="http://schemas.microsoft.com/office/drawing/2014/chart" uri="{C3380CC4-5D6E-409C-BE32-E72D297353CC}">
              <c16:uniqueId val="{00000003-BBF9-43D7-99E7-CCC4C1F4AA63}"/>
            </c:ext>
          </c:extLst>
        </c:ser>
        <c:ser>
          <c:idx val="4"/>
          <c:order val="4"/>
          <c:tx>
            <c:strRef>
              <c:f>Sheet6!$Z$2</c:f>
              <c:strCache>
                <c:ptCount val="1"/>
                <c:pt idx="0">
                  <c:v>American Indian or Alaska Native</c:v>
                </c:pt>
              </c:strCache>
            </c:strRef>
          </c:tx>
          <c:spPr>
            <a:solidFill>
              <a:srgbClr val="FFFFCC"/>
            </a:solidFill>
            <a:ln>
              <a:noFill/>
            </a:ln>
            <a:effectLst/>
            <a:scene3d>
              <a:camera prst="orthographicFront">
                <a:rot lat="0" lon="0" rev="0"/>
              </a:camera>
              <a:lightRig rig="threePt" dir="t"/>
            </a:scene3d>
            <a:sp3d>
              <a:bevelT w="25400" h="12700"/>
            </a:sp3d>
          </c:spPr>
          <c:invertIfNegative val="0"/>
          <c:cat>
            <c:strRef>
              <c:f>Sheet6!$A$4:$A$19</c:f>
              <c:strCache>
                <c:ptCount val="16"/>
                <c:pt idx="0">
                  <c:v>$50,000 - $59,999</c:v>
                </c:pt>
                <c:pt idx="1">
                  <c:v>$60,000 - $69,999</c:v>
                </c:pt>
                <c:pt idx="2">
                  <c:v>$70,000 - $79,999</c:v>
                </c:pt>
                <c:pt idx="3">
                  <c:v>$80,000 - $89,999</c:v>
                </c:pt>
                <c:pt idx="4">
                  <c:v>$90,000 - $99,999</c:v>
                </c:pt>
                <c:pt idx="5">
                  <c:v>$100,000 - $109,999</c:v>
                </c:pt>
                <c:pt idx="6">
                  <c:v>$110,000 - $119,999</c:v>
                </c:pt>
                <c:pt idx="7">
                  <c:v>$120,000 - $129,999</c:v>
                </c:pt>
                <c:pt idx="8">
                  <c:v>$130,000 - $139,999</c:v>
                </c:pt>
                <c:pt idx="9">
                  <c:v>$140,000 - $149,999</c:v>
                </c:pt>
                <c:pt idx="10">
                  <c:v>$150,000 - $159,999</c:v>
                </c:pt>
                <c:pt idx="11">
                  <c:v>$160,000 - $169,999</c:v>
                </c:pt>
                <c:pt idx="12">
                  <c:v>$170,000 - $179,999</c:v>
                </c:pt>
                <c:pt idx="13">
                  <c:v>$180,000 - $189,999</c:v>
                </c:pt>
                <c:pt idx="14">
                  <c:v>$190,000 - $199,999</c:v>
                </c:pt>
                <c:pt idx="15">
                  <c:v>$200,000 - $219,999</c:v>
                </c:pt>
              </c:strCache>
              <c:extLst/>
            </c:strRef>
          </c:cat>
          <c:val>
            <c:numRef>
              <c:f>Sheet6!$Z$4:$Z$19</c:f>
              <c:numCache>
                <c:formatCode>General</c:formatCode>
                <c:ptCount val="16"/>
                <c:pt idx="0">
                  <c:v>-2.2000000000000002</c:v>
                </c:pt>
                <c:pt idx="1">
                  <c:v>-0.8</c:v>
                </c:pt>
                <c:pt idx="2">
                  <c:v>-0.60000000000000009</c:v>
                </c:pt>
                <c:pt idx="3">
                  <c:v>-0.40000000000000013</c:v>
                </c:pt>
                <c:pt idx="4">
                  <c:v>-0.30000000000000004</c:v>
                </c:pt>
                <c:pt idx="5">
                  <c:v>-0.5</c:v>
                </c:pt>
                <c:pt idx="6">
                  <c:v>-0.60000000000000009</c:v>
                </c:pt>
                <c:pt idx="7">
                  <c:v>-0.20000000000000007</c:v>
                </c:pt>
                <c:pt idx="8">
                  <c:v>-0.7</c:v>
                </c:pt>
                <c:pt idx="9">
                  <c:v>-0.7</c:v>
                </c:pt>
                <c:pt idx="10">
                  <c:v>-0.6</c:v>
                </c:pt>
                <c:pt idx="11">
                  <c:v>-0.7</c:v>
                </c:pt>
                <c:pt idx="12">
                  <c:v>-0.5</c:v>
                </c:pt>
                <c:pt idx="13">
                  <c:v>-0.8</c:v>
                </c:pt>
                <c:pt idx="14">
                  <c:v>-1.1000000000000001</c:v>
                </c:pt>
                <c:pt idx="15">
                  <c:v>-1</c:v>
                </c:pt>
              </c:numCache>
              <c:extLst/>
            </c:numRef>
          </c:val>
          <c:extLst>
            <c:ext xmlns:c16="http://schemas.microsoft.com/office/drawing/2014/chart" uri="{C3380CC4-5D6E-409C-BE32-E72D297353CC}">
              <c16:uniqueId val="{00000004-BBF9-43D7-99E7-CCC4C1F4AA63}"/>
            </c:ext>
          </c:extLst>
        </c:ser>
        <c:dLbls>
          <c:showLegendKey val="0"/>
          <c:showVal val="0"/>
          <c:showCatName val="0"/>
          <c:showSerName val="0"/>
          <c:showPercent val="0"/>
          <c:showBubbleSize val="0"/>
        </c:dLbls>
        <c:gapWidth val="100"/>
        <c:overlap val="-24"/>
        <c:axId val="759142760"/>
        <c:axId val="759143120"/>
        <c:extLst>
          <c:ext xmlns:c15="http://schemas.microsoft.com/office/drawing/2012/chart" uri="{02D57815-91ED-43cb-92C2-25804820EDAC}">
            <c15:filteredBarSeries>
              <c15:ser>
                <c:idx val="5"/>
                <c:order val="5"/>
                <c:tx>
                  <c:strRef>
                    <c:extLst>
                      <c:ext uri="{02D57815-91ED-43cb-92C2-25804820EDAC}">
                        <c15:formulaRef>
                          <c15:sqref>Sheet6!$AA$2</c15:sqref>
                        </c15:formulaRef>
                      </c:ext>
                    </c:extLst>
                    <c:strCache>
                      <c:ptCount val="1"/>
                      <c:pt idx="0">
                        <c:v>Native Hawaiian or Pacific Islander</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cene3d>
                    <a:camera prst="orthographicFront">
                      <a:rot lat="0" lon="0" rev="0"/>
                    </a:camera>
                    <a:lightRig rig="threePt" dir="t"/>
                  </a:scene3d>
                  <a:sp3d>
                    <a:bevelT w="25400" h="12700"/>
                  </a:sp3d>
                </c:spPr>
                <c:invertIfNegative val="0"/>
                <c:val>
                  <c:numRef>
                    <c:extLst>
                      <c:ext uri="{02D57815-91ED-43cb-92C2-25804820EDAC}">
                        <c15:formulaRef>
                          <c15:sqref>Sheet6!$AA$3:$AA$19</c15:sqref>
                        </c15:formulaRef>
                      </c:ext>
                    </c:extLst>
                    <c:numCache>
                      <c:formatCode>General</c:formatCode>
                      <c:ptCount val="17"/>
                      <c:pt idx="0">
                        <c:v>-0.9</c:v>
                      </c:pt>
                      <c:pt idx="1">
                        <c:v>-0.7</c:v>
                      </c:pt>
                      <c:pt idx="2">
                        <c:v>-0.7</c:v>
                      </c:pt>
                      <c:pt idx="3">
                        <c:v>-0.7</c:v>
                      </c:pt>
                      <c:pt idx="4">
                        <c:v>-0.6</c:v>
                      </c:pt>
                      <c:pt idx="5">
                        <c:v>-0.5</c:v>
                      </c:pt>
                      <c:pt idx="6">
                        <c:v>-0.5</c:v>
                      </c:pt>
                      <c:pt idx="7">
                        <c:v>-0.10000000000000003</c:v>
                      </c:pt>
                      <c:pt idx="8">
                        <c:v>-0.3</c:v>
                      </c:pt>
                      <c:pt idx="9">
                        <c:v>0.10000000000000003</c:v>
                      </c:pt>
                      <c:pt idx="10">
                        <c:v>-0.2</c:v>
                      </c:pt>
                      <c:pt idx="11">
                        <c:v>-0.2</c:v>
                      </c:pt>
                      <c:pt idx="12">
                        <c:v>-0.2</c:v>
                      </c:pt>
                      <c:pt idx="13">
                        <c:v>-0.2</c:v>
                      </c:pt>
                      <c:pt idx="14">
                        <c:v>-0.2</c:v>
                      </c:pt>
                      <c:pt idx="15">
                        <c:v>-0.2</c:v>
                      </c:pt>
                      <c:pt idx="16">
                        <c:v>-0.3</c:v>
                      </c:pt>
                    </c:numCache>
                  </c:numRef>
                </c:val>
                <c:extLst>
                  <c:ext xmlns:c16="http://schemas.microsoft.com/office/drawing/2014/chart" uri="{C3380CC4-5D6E-409C-BE32-E72D297353CC}">
                    <c16:uniqueId val="{00000005-BBF9-43D7-99E7-CCC4C1F4AA63}"/>
                  </c:ext>
                </c:extLst>
              </c15:ser>
            </c15:filteredBarSeries>
            <c15:filteredBarSeries>
              <c15:ser>
                <c:idx val="7"/>
                <c:order val="6"/>
                <c:tx>
                  <c:strRef>
                    <c:extLst xmlns:c15="http://schemas.microsoft.com/office/drawing/2012/chart">
                      <c:ext xmlns:c15="http://schemas.microsoft.com/office/drawing/2012/chart" uri="{02D57815-91ED-43cb-92C2-25804820EDAC}">
                        <c15:formulaRef>
                          <c15:sqref>Sheet6!$AB$2</c15:sqref>
                        </c15:formulaRef>
                      </c:ext>
                    </c:extLst>
                    <c:strCache>
                      <c:ptCount val="1"/>
                      <c:pt idx="0">
                        <c:v>More than 1 race</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scene3d>
                    <a:camera prst="orthographicFront">
                      <a:rot lat="0" lon="0" rev="0"/>
                    </a:camera>
                    <a:lightRig rig="threePt" dir="t"/>
                  </a:scene3d>
                  <a:sp3d>
                    <a:bevelT w="25400" h="12700"/>
                  </a:sp3d>
                </c:spPr>
                <c:invertIfNegative val="0"/>
                <c:val>
                  <c:numRef>
                    <c:extLst xmlns:c15="http://schemas.microsoft.com/office/drawing/2012/chart">
                      <c:ext xmlns:c15="http://schemas.microsoft.com/office/drawing/2012/chart" uri="{02D57815-91ED-43cb-92C2-25804820EDAC}">
                        <c15:formulaRef>
                          <c15:sqref>Sheet6!$AB$4:$AB$19</c15:sqref>
                        </c15:formulaRef>
                      </c:ext>
                    </c:extLst>
                    <c:numCache>
                      <c:formatCode>General</c:formatCode>
                      <c:ptCount val="16"/>
                      <c:pt idx="0">
                        <c:v>3.6000000000000005</c:v>
                      </c:pt>
                      <c:pt idx="1">
                        <c:v>1.5999999999999996</c:v>
                      </c:pt>
                      <c:pt idx="2">
                        <c:v>0.70000000000000018</c:v>
                      </c:pt>
                      <c:pt idx="3">
                        <c:v>1</c:v>
                      </c:pt>
                      <c:pt idx="4">
                        <c:v>0.89999999999999991</c:v>
                      </c:pt>
                      <c:pt idx="5">
                        <c:v>0.90000000000000036</c:v>
                      </c:pt>
                      <c:pt idx="6">
                        <c:v>0.39999999999999969</c:v>
                      </c:pt>
                      <c:pt idx="7">
                        <c:v>-0.60000000000000009</c:v>
                      </c:pt>
                      <c:pt idx="8">
                        <c:v>0</c:v>
                      </c:pt>
                      <c:pt idx="9">
                        <c:v>-0.70000000000000018</c:v>
                      </c:pt>
                      <c:pt idx="10">
                        <c:v>0.30000000000000027</c:v>
                      </c:pt>
                      <c:pt idx="11">
                        <c:v>0.5</c:v>
                      </c:pt>
                      <c:pt idx="12">
                        <c:v>0</c:v>
                      </c:pt>
                      <c:pt idx="13">
                        <c:v>-1.2</c:v>
                      </c:pt>
                      <c:pt idx="14">
                        <c:v>-0.9</c:v>
                      </c:pt>
                      <c:pt idx="15">
                        <c:v>-0.7</c:v>
                      </c:pt>
                    </c:numCache>
                  </c:numRef>
                </c:val>
                <c:extLst xmlns:c15="http://schemas.microsoft.com/office/drawing/2012/chart">
                  <c:ext xmlns:c16="http://schemas.microsoft.com/office/drawing/2014/chart" uri="{C3380CC4-5D6E-409C-BE32-E72D297353CC}">
                    <c16:uniqueId val="{00000006-BBF9-43D7-99E7-CCC4C1F4AA63}"/>
                  </c:ext>
                </c:extLst>
              </c15:ser>
            </c15:filteredBarSeries>
            <c15:filteredBarSeries>
              <c15:ser>
                <c:idx val="8"/>
                <c:order val="7"/>
                <c:tx>
                  <c:strRef>
                    <c:extLst xmlns:c15="http://schemas.microsoft.com/office/drawing/2012/chart">
                      <c:ext xmlns:c15="http://schemas.microsoft.com/office/drawing/2012/chart" uri="{02D57815-91ED-43cb-92C2-25804820EDAC}">
                        <c15:formulaRef>
                          <c15:sqref>Sheet6!$AC$2</c15:sqref>
                        </c15:formulaRef>
                      </c:ext>
                    </c:extLst>
                    <c:strCache>
                      <c:ptCount val="1"/>
                      <c:pt idx="0">
                        <c:v>Unspecified</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scene3d>
                    <a:camera prst="orthographicFront">
                      <a:rot lat="0" lon="0" rev="0"/>
                    </a:camera>
                    <a:lightRig rig="threePt" dir="t"/>
                  </a:scene3d>
                  <a:sp3d>
                    <a:bevelT w="25400" h="12700"/>
                  </a:sp3d>
                </c:spPr>
                <c:invertIfNegative val="0"/>
                <c:val>
                  <c:numRef>
                    <c:extLst xmlns:c15="http://schemas.microsoft.com/office/drawing/2012/chart">
                      <c:ext xmlns:c15="http://schemas.microsoft.com/office/drawing/2012/chart" uri="{02D57815-91ED-43cb-92C2-25804820EDAC}">
                        <c15:formulaRef>
                          <c15:sqref>Sheet6!$AC$4:$AC$19</c15:sqref>
                        </c15:formulaRef>
                      </c:ext>
                    </c:extLst>
                    <c:numCache>
                      <c:formatCode>General</c:formatCode>
                      <c:ptCount val="16"/>
                      <c:pt idx="0">
                        <c:v>2.8000000000000003</c:v>
                      </c:pt>
                      <c:pt idx="1">
                        <c:v>1.7999999999999998</c:v>
                      </c:pt>
                      <c:pt idx="2">
                        <c:v>0.9</c:v>
                      </c:pt>
                      <c:pt idx="3">
                        <c:v>0.3</c:v>
                      </c:pt>
                      <c:pt idx="4">
                        <c:v>0.3</c:v>
                      </c:pt>
                      <c:pt idx="5">
                        <c:v>0.3</c:v>
                      </c:pt>
                      <c:pt idx="6">
                        <c:v>-0.2</c:v>
                      </c:pt>
                      <c:pt idx="7">
                        <c:v>-0.2</c:v>
                      </c:pt>
                      <c:pt idx="8">
                        <c:v>-0.2</c:v>
                      </c:pt>
                      <c:pt idx="9">
                        <c:v>-0.2</c:v>
                      </c:pt>
                      <c:pt idx="10">
                        <c:v>-0.1</c:v>
                      </c:pt>
                      <c:pt idx="11">
                        <c:v>-0.1</c:v>
                      </c:pt>
                      <c:pt idx="12">
                        <c:v>-0.1</c:v>
                      </c:pt>
                      <c:pt idx="13">
                        <c:v>-0.3</c:v>
                      </c:pt>
                      <c:pt idx="14">
                        <c:v>-0.1</c:v>
                      </c:pt>
                      <c:pt idx="15">
                        <c:v>-0.2</c:v>
                      </c:pt>
                    </c:numCache>
                  </c:numRef>
                </c:val>
                <c:extLst xmlns:c15="http://schemas.microsoft.com/office/drawing/2012/chart">
                  <c:ext xmlns:c16="http://schemas.microsoft.com/office/drawing/2014/chart" uri="{C3380CC4-5D6E-409C-BE32-E72D297353CC}">
                    <c16:uniqueId val="{00000007-BBF9-43D7-99E7-CCC4C1F4AA63}"/>
                  </c:ext>
                </c:extLst>
              </c15:ser>
            </c15:filteredBarSeries>
          </c:ext>
        </c:extLst>
      </c:barChart>
      <c:catAx>
        <c:axId val="759142760"/>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a:t>FY 2021</a:t>
                </a:r>
                <a:r>
                  <a:rPr lang="en-US" sz="1600" baseline="0"/>
                  <a:t> Payscale </a:t>
                </a:r>
                <a:endParaRPr lang="en-US" sz="1600"/>
              </a:p>
            </c:rich>
          </c:tx>
          <c:layout>
            <c:manualLayout>
              <c:xMode val="edge"/>
              <c:yMode val="edge"/>
              <c:x val="0.59052361545488496"/>
              <c:y val="0.9341151754965232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759143120"/>
        <c:crosses val="autoZero"/>
        <c:auto val="1"/>
        <c:lblAlgn val="ctr"/>
        <c:lblOffset val="100"/>
        <c:noMultiLvlLbl val="0"/>
      </c:catAx>
      <c:valAx>
        <c:axId val="75914312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a:t>Representation</a:t>
                </a:r>
                <a:r>
                  <a:rPr lang="en-US" sz="1600" baseline="0"/>
                  <a:t> Disparaty (%)</a:t>
                </a:r>
                <a:endParaRPr lang="en-US" sz="1600"/>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759142760"/>
        <c:crosses val="autoZero"/>
        <c:crossBetween val="between"/>
      </c:valAx>
      <c:spPr>
        <a:noFill/>
        <a:ln>
          <a:noFill/>
        </a:ln>
        <a:effectLst/>
      </c:spPr>
    </c:plotArea>
    <c:legend>
      <c:legendPos val="l"/>
      <c:layout>
        <c:manualLayout>
          <c:xMode val="edge"/>
          <c:yMode val="edge"/>
          <c:x val="7.5123924899736178E-3"/>
          <c:y val="0.33228219211430837"/>
          <c:w val="0.18336478285045016"/>
          <c:h val="0.3991682706960258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omments/modernComment_101_336DA9EC.xml><?xml version="1.0" encoding="utf-8"?>
<p188:cmLst xmlns:a="http://schemas.openxmlformats.org/drawingml/2006/main" xmlns:r="http://schemas.openxmlformats.org/officeDocument/2006/relationships" xmlns:p188="http://schemas.microsoft.com/office/powerpoint/2018/8/main">
  <p188:cm id="{43093FD0-8D99-4409-9055-36F31C0F8DD9}" authorId="{5B717546-7571-A5CC-55F6-F0A3E6B34402}" created="2023-07-20T17:32:22.234">
    <pc:sldMkLst xmlns:pc="http://schemas.microsoft.com/office/powerpoint/2013/main/command">
      <pc:docMk/>
      <pc:sldMk cId="862824940" sldId="257"/>
    </pc:sldMkLst>
    <p188:txBody>
      <a:bodyPr/>
      <a:lstStyle/>
      <a:p>
        <a:r>
          <a:rPr lang="en-US"/>
          <a:t>Visual description</a:t>
        </a:r>
      </a:p>
    </p188:txBody>
  </p188:cm>
</p188:cmLst>
</file>

<file path=ppt/comments/modernComment_105_6A3A959A.xml><?xml version="1.0" encoding="utf-8"?>
<p188:cmLst xmlns:a="http://schemas.openxmlformats.org/drawingml/2006/main" xmlns:r="http://schemas.openxmlformats.org/officeDocument/2006/relationships" xmlns:p188="http://schemas.microsoft.com/office/powerpoint/2018/8/main">
  <p188:cm id="{F7FD1D23-92A7-4398-8F2F-943298060E1D}" authorId="{5B717546-7571-A5CC-55F6-F0A3E6B34402}" created="2023-07-03T20:11:58.166">
    <pc:sldMkLst xmlns:pc="http://schemas.microsoft.com/office/powerpoint/2013/main/command">
      <pc:docMk/>
      <pc:sldMk cId="1782224282" sldId="261"/>
    </pc:sldMkLst>
    <p188:txBody>
      <a:bodyPr/>
      <a:lstStyle/>
      <a:p>
        <a:r>
          <a:rPr lang="en-US"/>
          <a:t>Don’t forget to add source for pic</a:t>
        </a:r>
      </a:p>
    </p188:txBody>
  </p188:cm>
</p188:cmLst>
</file>

<file path=ppt/comments/modernComment_107_25CC423B.xml><?xml version="1.0" encoding="utf-8"?>
<p188:cmLst xmlns:a="http://schemas.openxmlformats.org/drawingml/2006/main" xmlns:r="http://schemas.openxmlformats.org/officeDocument/2006/relationships" xmlns:p188="http://schemas.microsoft.com/office/powerpoint/2018/8/main">
  <p188:cm id="{A989104F-3D4D-40A3-AB9D-899D813BF717}" authorId="{5B717546-7571-A5CC-55F6-F0A3E6B34402}" created="2023-07-13T17:02:55.062">
    <pc:sldMkLst xmlns:pc="http://schemas.microsoft.com/office/powerpoint/2013/main/command">
      <pc:docMk/>
      <pc:sldMk cId="634143291" sldId="263"/>
    </pc:sldMkLst>
    <p188:replyLst>
      <p188:reply id="{3A2B7B1D-0FBD-4068-8EE8-7EC6A7B10ED8}" authorId="{5B717546-7571-A5CC-55F6-F0A3E6B34402}" created="2023-07-13T17:08:53.101">
        <p188:txBody>
          <a:bodyPr/>
          <a:lstStyle/>
          <a:p>
            <a:r>
              <a:rPr lang="en-US"/>
              <a:t>Less than national representation and try to find that</a:t>
            </a:r>
          </a:p>
        </p188:txBody>
      </p188:reply>
    </p188:replyLst>
    <p188:txBody>
      <a:bodyPr/>
      <a:lstStyle/>
      <a:p>
        <a:r>
          <a:rPr lang="en-US"/>
          <a:t>Maybe talk about graph and use the comparison of representation and how many people are in the pool </a:t>
        </a:r>
      </a:p>
    </p188:txBody>
  </p188:cm>
</p188:cmLst>
</file>

<file path=ppt/comments/modernComment_108_824BBD0D.xml><?xml version="1.0" encoding="utf-8"?>
<p188:cmLst xmlns:a="http://schemas.openxmlformats.org/drawingml/2006/main" xmlns:r="http://schemas.openxmlformats.org/officeDocument/2006/relationships" xmlns:p188="http://schemas.microsoft.com/office/powerpoint/2018/8/main">
  <p188:cm id="{668ABB64-B36A-4D79-B391-7C88FF5366FD}" authorId="{5B717546-7571-A5CC-55F6-F0A3E6B34402}" created="2023-07-20T17:48:40.010">
    <pc:sldMkLst xmlns:pc="http://schemas.microsoft.com/office/powerpoint/2013/main/command">
      <pc:docMk/>
      <pc:sldMk cId="2186001677" sldId="264"/>
    </pc:sldMkLst>
    <p188:txBody>
      <a:bodyPr/>
      <a:lstStyle/>
      <a:p>
        <a:r>
          <a:rPr lang="en-US"/>
          <a:t>Really describe your story here</a:t>
        </a:r>
      </a:p>
    </p188:txBody>
  </p188:cm>
</p188:cmLst>
</file>

<file path=ppt/comments/modernComment_109_42D9DD2F.xml><?xml version="1.0" encoding="utf-8"?>
<p188:cmLst xmlns:a="http://schemas.openxmlformats.org/drawingml/2006/main" xmlns:r="http://schemas.openxmlformats.org/officeDocument/2006/relationships" xmlns:p188="http://schemas.microsoft.com/office/powerpoint/2018/8/main">
  <p188:cm id="{E9624B04-A929-4E8F-AAF1-F5CB2DFE0B06}" authorId="{5B717546-7571-A5CC-55F6-F0A3E6B34402}" created="2023-07-13T17:28:10.088">
    <pc:sldMkLst xmlns:pc="http://schemas.microsoft.com/office/powerpoint/2013/main/command">
      <pc:docMk/>
      <pc:sldMk cId="1121574191" sldId="265"/>
    </pc:sldMkLst>
    <p188:txBody>
      <a:bodyPr/>
      <a:lstStyle/>
      <a:p>
        <a:r>
          <a:rPr lang="en-US"/>
          <a:t>Give a segway into flow chart so it better transitions</a:t>
        </a:r>
      </a:p>
    </p188:txBody>
  </p188:cm>
</p188:cmLst>
</file>

<file path=ppt/comments/modernComment_114_87CE5A13.xml><?xml version="1.0" encoding="utf-8"?>
<p188:cmLst xmlns:a="http://schemas.openxmlformats.org/drawingml/2006/main" xmlns:r="http://schemas.openxmlformats.org/officeDocument/2006/relationships" xmlns:p188="http://schemas.microsoft.com/office/powerpoint/2018/8/main">
  <p188:cm id="{1F2DB456-BDB2-441E-9DFB-2F2D1F2139BB}" authorId="{5B717546-7571-A5CC-55F6-F0A3E6B34402}" created="2023-07-13T17:23:54.446">
    <pc:sldMkLst xmlns:pc="http://schemas.microsoft.com/office/powerpoint/2013/main/command">
      <pc:docMk/>
      <pc:sldMk cId="2278447635" sldId="276"/>
    </pc:sldMkLst>
    <p188:txBody>
      <a:bodyPr/>
      <a:lstStyle/>
      <a:p>
        <a:r>
          <a:rPr lang="en-US"/>
          <a:t>job description section - the competencies and qualifications are tied to KSAs (knowledge, skills, abilities) which are also tied to gs scale</a:t>
        </a:r>
      </a:p>
    </p188:txBody>
  </p188:cm>
  <p188:cm id="{A8CFDA7D-1135-489E-9084-2BD55E189796}" authorId="{5B717546-7571-A5CC-55F6-F0A3E6B34402}" created="2023-07-13T17:24:35.329">
    <pc:sldMkLst xmlns:pc="http://schemas.microsoft.com/office/powerpoint/2013/main/command">
      <pc:docMk/>
      <pc:sldMk cId="2278447635" sldId="276"/>
    </pc:sldMkLst>
    <p188:txBody>
      <a:bodyPr/>
      <a:lstStyle/>
      <a:p>
        <a:r>
          <a:rPr lang="en-US"/>
          <a:t>competencies and qualifications can also include education and experience requirements not necessary for the job</a:t>
        </a:r>
      </a:p>
    </p188:txBody>
  </p188:cm>
  <p188:cm id="{EED3E3B3-503F-4044-BAAB-9FC8FD6B8F52}" authorId="{5B717546-7571-A5CC-55F6-F0A3E6B34402}" created="2023-07-13T17:24:56.209">
    <pc:sldMkLst xmlns:pc="http://schemas.microsoft.com/office/powerpoint/2013/main/command">
      <pc:docMk/>
      <pc:sldMk cId="2278447635" sldId="276"/>
    </pc:sldMkLst>
    <p188:replyLst>
      <p188:reply id="{304C96DB-4C47-49C7-95E5-46A10DABB3F6}" authorId="{5B717546-7571-A5CC-55F6-F0A3E6B34402}" created="2023-07-13T17:26:07.910">
        <p188:txBody>
          <a:bodyPr/>
          <a:lstStyle/>
          <a:p>
            <a:r>
              <a:rPr lang="en-US"/>
              <a:t>because these can be very specific, some candidates who would otherwise be very competitive and high performing might not meet the certification process</a:t>
            </a:r>
          </a:p>
        </p188:txBody>
      </p188:reply>
    </p188:replyLst>
    <p188:txBody>
      <a:bodyPr/>
      <a:lstStyle/>
      <a:p>
        <a:r>
          <a:rPr lang="en-US"/>
          <a:t>and competencies can also be tied to key words used to write the job analysis, which is used to create the job vacancy and job description</a:t>
        </a:r>
      </a:p>
    </p188:txBody>
  </p188:cm>
</p188:cmLst>
</file>

<file path=ppt/comments/modernComment_138_4F564004.xml><?xml version="1.0" encoding="utf-8"?>
<p188:cmLst xmlns:a="http://schemas.openxmlformats.org/drawingml/2006/main" xmlns:r="http://schemas.openxmlformats.org/officeDocument/2006/relationships" xmlns:p188="http://schemas.microsoft.com/office/powerpoint/2018/8/main">
  <p188:cm id="{FF1D926E-ECB6-47D4-8348-0BA7D52C504E}" authorId="{5B717546-7571-A5CC-55F6-F0A3E6B34402}" created="2023-07-13T17:28:10.088">
    <pc:sldMkLst xmlns:pc="http://schemas.microsoft.com/office/powerpoint/2013/main/command">
      <pc:docMk/>
      <pc:sldMk cId="1121574191" sldId="265"/>
    </pc:sldMkLst>
    <p188:txBody>
      <a:bodyPr/>
      <a:lstStyle/>
      <a:p>
        <a:r>
          <a:rPr lang="en-US"/>
          <a:t>Give a segway into flow chart so it better transitions</a:t>
        </a:r>
      </a:p>
    </p188:txBody>
  </p188:cm>
</p188:cmLst>
</file>

<file path=ppt/comments/modernComment_139_8E832475.xml><?xml version="1.0" encoding="utf-8"?>
<p188:cmLst xmlns:a="http://schemas.openxmlformats.org/drawingml/2006/main" xmlns:r="http://schemas.openxmlformats.org/officeDocument/2006/relationships" xmlns:p188="http://schemas.microsoft.com/office/powerpoint/2018/8/main">
  <p188:cm id="{867A348C-9226-4413-9075-346DDAD12BC5}" authorId="{5B717546-7571-A5CC-55F6-F0A3E6B34402}" created="2023-07-13T17:28:10.088">
    <pc:sldMkLst xmlns:pc="http://schemas.microsoft.com/office/powerpoint/2013/main/command">
      <pc:docMk/>
      <pc:sldMk cId="1121574191" sldId="265"/>
    </pc:sldMkLst>
    <p188:txBody>
      <a:bodyPr/>
      <a:lstStyle/>
      <a:p>
        <a:r>
          <a:rPr lang="en-US"/>
          <a:t>Give a segway into flow chart so it better transitions</a:t>
        </a:r>
      </a:p>
    </p188:txBody>
  </p188:cm>
</p188:cmLst>
</file>

<file path=ppt/comments/modernComment_13A_26E4AA9A.xml><?xml version="1.0" encoding="utf-8"?>
<p188:cmLst xmlns:a="http://schemas.openxmlformats.org/drawingml/2006/main" xmlns:r="http://schemas.openxmlformats.org/officeDocument/2006/relationships" xmlns:p188="http://schemas.microsoft.com/office/powerpoint/2018/8/main">
  <p188:cm id="{A430D5A0-EE7C-418C-9824-44F493C9D693}" authorId="{5B717546-7571-A5CC-55F6-F0A3E6B34402}" created="2023-07-13T17:28:10.088">
    <pc:sldMkLst xmlns:pc="http://schemas.microsoft.com/office/powerpoint/2013/main/command">
      <pc:docMk/>
      <pc:sldMk cId="1121574191" sldId="265"/>
    </pc:sldMkLst>
    <p188:txBody>
      <a:bodyPr/>
      <a:lstStyle/>
      <a:p>
        <a:r>
          <a:rPr lang="en-US"/>
          <a:t>Give a segway into flow chart so it better transitions</a:t>
        </a:r>
      </a:p>
    </p188:txBody>
  </p188:cm>
</p188:cmLst>
</file>

<file path=ppt/comments/modernComment_13B_5C0B43EF.xml><?xml version="1.0" encoding="utf-8"?>
<p188:cmLst xmlns:a="http://schemas.openxmlformats.org/drawingml/2006/main" xmlns:r="http://schemas.openxmlformats.org/officeDocument/2006/relationships" xmlns:p188="http://schemas.microsoft.com/office/powerpoint/2018/8/main">
  <p188:cm id="{891E75B0-0A47-4DDC-BF8F-9D8AFD2AC217}" authorId="{5B717546-7571-A5CC-55F6-F0A3E6B34402}" created="2023-07-13T17:28:10.088">
    <pc:sldMkLst xmlns:pc="http://schemas.microsoft.com/office/powerpoint/2013/main/command">
      <pc:docMk/>
      <pc:sldMk cId="1121574191" sldId="265"/>
    </pc:sldMkLst>
    <p188:txBody>
      <a:bodyPr/>
      <a:lstStyle/>
      <a:p>
        <a:r>
          <a:rPr lang="en-US"/>
          <a:t>Give a segway into flow chart so it better transitions</a:t>
        </a:r>
      </a:p>
    </p188:txBody>
  </p188:cm>
</p188:cmLst>
</file>

<file path=ppt/comments/modernComment_13C_376EB9AC.xml><?xml version="1.0" encoding="utf-8"?>
<p188:cmLst xmlns:a="http://schemas.openxmlformats.org/drawingml/2006/main" xmlns:r="http://schemas.openxmlformats.org/officeDocument/2006/relationships" xmlns:p188="http://schemas.microsoft.com/office/powerpoint/2018/8/main">
  <p188:cm id="{63BBF77A-5718-4BB4-B1A9-804368829BA0}" authorId="{5B717546-7571-A5CC-55F6-F0A3E6B34402}" created="2023-07-13T17:28:10.088">
    <pc:sldMkLst xmlns:pc="http://schemas.microsoft.com/office/powerpoint/2013/main/command">
      <pc:docMk/>
      <pc:sldMk cId="1121574191" sldId="265"/>
    </pc:sldMkLst>
    <p188:txBody>
      <a:bodyPr/>
      <a:lstStyle/>
      <a:p>
        <a:r>
          <a:rPr lang="en-US"/>
          <a:t>Give a segway into flow chart so it better transitions</a:t>
        </a:r>
      </a:p>
    </p188:txBody>
  </p188:cm>
</p188:cmLst>
</file>

<file path=ppt/comments/modernComment_13D_24844063.xml><?xml version="1.0" encoding="utf-8"?>
<p188:cmLst xmlns:a="http://schemas.openxmlformats.org/drawingml/2006/main" xmlns:r="http://schemas.openxmlformats.org/officeDocument/2006/relationships" xmlns:p188="http://schemas.microsoft.com/office/powerpoint/2018/8/main">
  <p188:cm id="{6157B226-9A05-4CC9-8F9B-9E4B091B37C9}" authorId="{5B717546-7571-A5CC-55F6-F0A3E6B34402}" created="2023-07-13T17:28:10.088">
    <pc:sldMkLst xmlns:pc="http://schemas.microsoft.com/office/powerpoint/2013/main/command">
      <pc:docMk/>
      <pc:sldMk cId="1121574191" sldId="265"/>
    </pc:sldMkLst>
    <p188:txBody>
      <a:bodyPr/>
      <a:lstStyle/>
      <a:p>
        <a:r>
          <a:rPr lang="en-US"/>
          <a:t>Give a segway into flow chart so it better transitions</a:t>
        </a:r>
      </a:p>
    </p188:txBody>
  </p188:cm>
</p188:cmLst>
</file>

<file path=ppt/comments/modernComment_13E_653BCF15.xml><?xml version="1.0" encoding="utf-8"?>
<p188:cmLst xmlns:a="http://schemas.openxmlformats.org/drawingml/2006/main" xmlns:r="http://schemas.openxmlformats.org/officeDocument/2006/relationships" xmlns:p188="http://schemas.microsoft.com/office/powerpoint/2018/8/main">
  <p188:cm id="{9C225A1B-0D8F-487B-832E-26281187DD47}" authorId="{5B717546-7571-A5CC-55F6-F0A3E6B34402}" created="2023-07-13T17:28:10.088">
    <pc:sldMkLst xmlns:pc="http://schemas.microsoft.com/office/powerpoint/2013/main/command">
      <pc:docMk/>
      <pc:sldMk cId="1121574191" sldId="265"/>
    </pc:sldMkLst>
    <p188:txBody>
      <a:bodyPr/>
      <a:lstStyle/>
      <a:p>
        <a:r>
          <a:rPr lang="en-US"/>
          <a:t>Give a segway into flow chart so it better transitions</a:t>
        </a:r>
      </a:p>
    </p188:txBody>
  </p188:cm>
</p188:cmLst>
</file>

<file path=ppt/comments/modernComment_13F_BED7CBC1.xml><?xml version="1.0" encoding="utf-8"?>
<p188:cmLst xmlns:a="http://schemas.openxmlformats.org/drawingml/2006/main" xmlns:r="http://schemas.openxmlformats.org/officeDocument/2006/relationships" xmlns:p188="http://schemas.microsoft.com/office/powerpoint/2018/8/main">
  <p188:cm id="{2C2DE7D4-85E5-4961-BDB6-24864BCCD7C2}" authorId="{5B717546-7571-A5CC-55F6-F0A3E6B34402}" created="2023-07-13T17:28:10.088">
    <pc:sldMkLst xmlns:pc="http://schemas.microsoft.com/office/powerpoint/2013/main/command">
      <pc:docMk/>
      <pc:sldMk cId="1121574191" sldId="265"/>
    </pc:sldMkLst>
    <p188:txBody>
      <a:bodyPr/>
      <a:lstStyle/>
      <a:p>
        <a:r>
          <a:rPr lang="en-US"/>
          <a:t>Give a segway into flow chart so it better transitions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95C3D6C-3078-478D-AC43-F6EC3C4556E7}" type="datetimeFigureOut">
              <a:rPr lang="en-US" smtClean="0"/>
              <a:t>7/31/2023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4C9A1D6-2358-4126-BD99-CAC0A37B97F6}" type="slidenum">
              <a:rPr lang="en-US" smtClean="0"/>
              <a:t>‹#›</a:t>
            </a:fld>
            <a:endParaRPr lang="en-US"/>
          </a:p>
        </p:txBody>
      </p:sp>
    </p:spTree>
    <p:extLst>
      <p:ext uri="{BB962C8B-B14F-4D97-AF65-F5344CB8AC3E}">
        <p14:creationId xmlns:p14="http://schemas.microsoft.com/office/powerpoint/2010/main" val="6335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1</a:t>
            </a:fld>
            <a:endParaRPr lang="en-US"/>
          </a:p>
        </p:txBody>
      </p:sp>
    </p:spTree>
    <p:extLst>
      <p:ext uri="{BB962C8B-B14F-4D97-AF65-F5344CB8AC3E}">
        <p14:creationId xmlns:p14="http://schemas.microsoft.com/office/powerpoint/2010/main" val="231367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Data set of Computer Science 1550 series: is the overview of all computer science series (Control group)</a:t>
            </a:r>
          </a:p>
          <a:p>
            <a:pPr defTabSz="931774">
              <a:defRPr/>
            </a:pPr>
            <a:endParaRPr lang="en-US"/>
          </a:p>
          <a:p>
            <a:pPr defTabSz="931774">
              <a:defRPr/>
            </a:pPr>
            <a:r>
              <a:rPr lang="en-US"/>
              <a:t>Curated Data Set: is the GS comparison (experimental group)</a:t>
            </a:r>
          </a:p>
          <a:p>
            <a:pPr defTabSz="931774">
              <a:defRPr/>
            </a:pPr>
            <a:endParaRPr lang="en-US"/>
          </a:p>
          <a:p>
            <a:pPr defTabSz="931774">
              <a:defRPr/>
            </a:pPr>
            <a:r>
              <a:rPr lang="en-US"/>
              <a:t>The variables are the GS</a:t>
            </a:r>
          </a:p>
        </p:txBody>
      </p:sp>
      <p:sp>
        <p:nvSpPr>
          <p:cNvPr id="4" name="Slide Number Placeholder 3"/>
          <p:cNvSpPr>
            <a:spLocks noGrp="1"/>
          </p:cNvSpPr>
          <p:nvPr>
            <p:ph type="sldNum" sz="quarter" idx="5"/>
          </p:nvPr>
        </p:nvSpPr>
        <p:spPr/>
        <p:txBody>
          <a:bodyPr/>
          <a:lstStyle/>
          <a:p>
            <a:fld id="{54C9A1D6-2358-4126-BD99-CAC0A37B97F6}" type="slidenum">
              <a:rPr lang="en-US" smtClean="0"/>
              <a:t>11</a:t>
            </a:fld>
            <a:endParaRPr lang="en-US"/>
          </a:p>
        </p:txBody>
      </p:sp>
    </p:spTree>
    <p:extLst>
      <p:ext uri="{BB962C8B-B14F-4D97-AF65-F5344CB8AC3E}">
        <p14:creationId xmlns:p14="http://schemas.microsoft.com/office/powerpoint/2010/main" val="2433423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Visual description: image of blue and yellow pythons and text bubbles </a:t>
            </a:r>
          </a:p>
          <a:p>
            <a:r>
              <a:rPr lang="en-US"/>
              <a:t>Originally the only language I knew was java</a:t>
            </a:r>
          </a:p>
          <a:p>
            <a:r>
              <a:rPr lang="en-US"/>
              <a:t>While java is a great coding language for many things like organization and runtime</a:t>
            </a:r>
          </a:p>
          <a:p>
            <a:r>
              <a:rPr lang="en-US" b="0" i="0">
                <a:solidFill>
                  <a:srgbClr val="1B2733"/>
                </a:solidFill>
                <a:effectLst/>
                <a:latin typeface="Rubik"/>
              </a:rPr>
              <a:t>Python Is a great option for this project because of its data analysis functions, such as analyzing, manipulating, cleaning, and visualizing data.</a:t>
            </a:r>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12</a:t>
            </a:fld>
            <a:endParaRPr lang="en-US"/>
          </a:p>
        </p:txBody>
      </p:sp>
    </p:spTree>
    <p:extLst>
      <p:ext uri="{BB962C8B-B14F-4D97-AF65-F5344CB8AC3E}">
        <p14:creationId xmlns:p14="http://schemas.microsoft.com/office/powerpoint/2010/main" val="2606173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Data set of Computer Science 1550 series: is the overview of all computer science series (Control group)</a:t>
            </a:r>
          </a:p>
          <a:p>
            <a:pPr defTabSz="931774">
              <a:defRPr/>
            </a:pPr>
            <a:endParaRPr lang="en-US"/>
          </a:p>
          <a:p>
            <a:pPr defTabSz="931774">
              <a:defRPr/>
            </a:pPr>
            <a:r>
              <a:rPr lang="en-US"/>
              <a:t>Curated Data Set: is the GS comparison (experimental group)</a:t>
            </a:r>
          </a:p>
          <a:p>
            <a:pPr defTabSz="931774">
              <a:defRPr/>
            </a:pPr>
            <a:endParaRPr lang="en-US"/>
          </a:p>
          <a:p>
            <a:pPr defTabSz="931774">
              <a:defRPr/>
            </a:pPr>
            <a:r>
              <a:rPr lang="en-US"/>
              <a:t>The variables are the GS</a:t>
            </a:r>
          </a:p>
        </p:txBody>
      </p:sp>
      <p:sp>
        <p:nvSpPr>
          <p:cNvPr id="4" name="Slide Number Placeholder 3"/>
          <p:cNvSpPr>
            <a:spLocks noGrp="1"/>
          </p:cNvSpPr>
          <p:nvPr>
            <p:ph type="sldNum" sz="quarter" idx="5"/>
          </p:nvPr>
        </p:nvSpPr>
        <p:spPr/>
        <p:txBody>
          <a:bodyPr/>
          <a:lstStyle/>
          <a:p>
            <a:fld id="{54C9A1D6-2358-4126-BD99-CAC0A37B97F6}" type="slidenum">
              <a:rPr lang="en-US" smtClean="0"/>
              <a:t>13</a:t>
            </a:fld>
            <a:endParaRPr lang="en-US"/>
          </a:p>
        </p:txBody>
      </p:sp>
    </p:spTree>
    <p:extLst>
      <p:ext uri="{BB962C8B-B14F-4D97-AF65-F5344CB8AC3E}">
        <p14:creationId xmlns:p14="http://schemas.microsoft.com/office/powerpoint/2010/main" val="2258595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acts as a bridge, allowing applications to access functionalities and data from other systems. APIs simplify integration, foster interoperability, and empower developers to create connected applications.</a:t>
            </a:r>
          </a:p>
        </p:txBody>
      </p:sp>
      <p:sp>
        <p:nvSpPr>
          <p:cNvPr id="4" name="Slide Number Placeholder 3"/>
          <p:cNvSpPr>
            <a:spLocks noGrp="1"/>
          </p:cNvSpPr>
          <p:nvPr>
            <p:ph type="sldNum" sz="quarter" idx="5"/>
          </p:nvPr>
        </p:nvSpPr>
        <p:spPr/>
        <p:txBody>
          <a:bodyPr/>
          <a:lstStyle/>
          <a:p>
            <a:fld id="{54C9A1D6-2358-4126-BD99-CAC0A37B97F6}" type="slidenum">
              <a:rPr lang="en-US" smtClean="0"/>
              <a:t>14</a:t>
            </a:fld>
            <a:endParaRPr lang="en-US"/>
          </a:p>
        </p:txBody>
      </p:sp>
    </p:spTree>
    <p:extLst>
      <p:ext uri="{BB962C8B-B14F-4D97-AF65-F5344CB8AC3E}">
        <p14:creationId xmlns:p14="http://schemas.microsoft.com/office/powerpoint/2010/main" val="206284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Documentation: endpoints, format, and parameters</a:t>
            </a:r>
          </a:p>
          <a:p>
            <a:pPr defTabSz="931774">
              <a:defRPr/>
            </a:pPr>
            <a:r>
              <a:rPr lang="en-US"/>
              <a:t>Request: what I am asking</a:t>
            </a:r>
          </a:p>
          <a:p>
            <a:pPr defTabSz="931774">
              <a:defRPr/>
            </a:pPr>
            <a:r>
              <a:rPr lang="en-US"/>
              <a:t>Parse: examine the data giving back</a:t>
            </a:r>
          </a:p>
          <a:p>
            <a:pPr defTabSz="931774">
              <a:defRPr/>
            </a:pPr>
            <a:r>
              <a:rPr lang="en-US"/>
              <a:t>Through these steps I was able to use the </a:t>
            </a:r>
            <a:r>
              <a:rPr lang="en-US" err="1"/>
              <a:t>usajobs</a:t>
            </a:r>
            <a:r>
              <a:rPr lang="en-US"/>
              <a:t> </a:t>
            </a:r>
            <a:r>
              <a:rPr lang="en-US" err="1"/>
              <a:t>Api</a:t>
            </a:r>
            <a:r>
              <a:rPr lang="en-US"/>
              <a:t> which allowed me to go into past jobs posting on usajobs.gov and gave me access to see the job description, qualification and the responsibilities/duties of the job</a:t>
            </a:r>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15</a:t>
            </a:fld>
            <a:endParaRPr lang="en-US"/>
          </a:p>
        </p:txBody>
      </p:sp>
    </p:spTree>
    <p:extLst>
      <p:ext uri="{BB962C8B-B14F-4D97-AF65-F5344CB8AC3E}">
        <p14:creationId xmlns:p14="http://schemas.microsoft.com/office/powerpoint/2010/main" val="631635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Data set of Computer Science 1550 series: is the overview of all computer science series (Control group)</a:t>
            </a:r>
          </a:p>
          <a:p>
            <a:pPr defTabSz="931774">
              <a:defRPr/>
            </a:pPr>
            <a:endParaRPr lang="en-US"/>
          </a:p>
          <a:p>
            <a:pPr defTabSz="931774">
              <a:defRPr/>
            </a:pPr>
            <a:r>
              <a:rPr lang="en-US"/>
              <a:t>Curated Data Set: is the GS comparison (experimental group)</a:t>
            </a:r>
          </a:p>
          <a:p>
            <a:pPr defTabSz="931774">
              <a:defRPr/>
            </a:pPr>
            <a:endParaRPr lang="en-US"/>
          </a:p>
          <a:p>
            <a:pPr defTabSz="931774">
              <a:defRPr/>
            </a:pPr>
            <a:r>
              <a:rPr lang="en-US"/>
              <a:t>The variables are the GS</a:t>
            </a:r>
          </a:p>
        </p:txBody>
      </p:sp>
      <p:sp>
        <p:nvSpPr>
          <p:cNvPr id="4" name="Slide Number Placeholder 3"/>
          <p:cNvSpPr>
            <a:spLocks noGrp="1"/>
          </p:cNvSpPr>
          <p:nvPr>
            <p:ph type="sldNum" sz="quarter" idx="5"/>
          </p:nvPr>
        </p:nvSpPr>
        <p:spPr/>
        <p:txBody>
          <a:bodyPr/>
          <a:lstStyle/>
          <a:p>
            <a:fld id="{54C9A1D6-2358-4126-BD99-CAC0A37B97F6}" type="slidenum">
              <a:rPr lang="en-US" smtClean="0"/>
              <a:t>16</a:t>
            </a:fld>
            <a:endParaRPr lang="en-US"/>
          </a:p>
        </p:txBody>
      </p:sp>
    </p:spTree>
    <p:extLst>
      <p:ext uri="{BB962C8B-B14F-4D97-AF65-F5344CB8AC3E}">
        <p14:creationId xmlns:p14="http://schemas.microsoft.com/office/powerpoint/2010/main" val="3452427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D1D5DB"/>
                </a:solidFill>
                <a:latin typeface="Roboto" panose="02000000000000000000" pitchFamily="2" charset="0"/>
              </a:rPr>
              <a:t>This endpoint is used to retrieve historical job opportunity announcements (JOAs) data.</a:t>
            </a:r>
          </a:p>
          <a:p>
            <a:endParaRPr lang="en-US" sz="1800">
              <a:solidFill>
                <a:srgbClr val="D1D5DB"/>
              </a:solidFill>
              <a:latin typeface="Roboto" panose="02000000000000000000" pitchFamily="2" charset="0"/>
            </a:endParaRPr>
          </a:p>
          <a:p>
            <a:r>
              <a:rPr lang="en-US"/>
              <a:t>I want to target a specific position series, and this helps me accomplish this.</a:t>
            </a:r>
          </a:p>
          <a:p>
            <a:r>
              <a:rPr lang="en-US"/>
              <a:t>This help me target a certain year. Like we talked about before there may be bias stronger in certain years</a:t>
            </a:r>
          </a:p>
          <a:p>
            <a:r>
              <a:rPr lang="en-US"/>
              <a:t>This was for practicality, and includes a sample of 1000 job of the series 1550</a:t>
            </a:r>
          </a:p>
        </p:txBody>
      </p:sp>
      <p:sp>
        <p:nvSpPr>
          <p:cNvPr id="4" name="Slide Number Placeholder 3"/>
          <p:cNvSpPr>
            <a:spLocks noGrp="1"/>
          </p:cNvSpPr>
          <p:nvPr>
            <p:ph type="sldNum" sz="quarter" idx="5"/>
          </p:nvPr>
        </p:nvSpPr>
        <p:spPr/>
        <p:txBody>
          <a:bodyPr/>
          <a:lstStyle/>
          <a:p>
            <a:fld id="{54C9A1D6-2358-4126-BD99-CAC0A37B97F6}" type="slidenum">
              <a:rPr lang="en-US" smtClean="0"/>
              <a:t>17</a:t>
            </a:fld>
            <a:endParaRPr lang="en-US"/>
          </a:p>
        </p:txBody>
      </p:sp>
    </p:spTree>
    <p:extLst>
      <p:ext uri="{BB962C8B-B14F-4D97-AF65-F5344CB8AC3E}">
        <p14:creationId xmlns:p14="http://schemas.microsoft.com/office/powerpoint/2010/main" val="2811268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Data set of Computer Science 1550 series: is the overview of all computer science series (Control group)</a:t>
            </a:r>
          </a:p>
          <a:p>
            <a:pPr defTabSz="931774">
              <a:defRPr/>
            </a:pPr>
            <a:endParaRPr lang="en-US"/>
          </a:p>
          <a:p>
            <a:pPr defTabSz="931774">
              <a:defRPr/>
            </a:pPr>
            <a:r>
              <a:rPr lang="en-US"/>
              <a:t>Curated Data Set: is the GS comparison (experimental group)</a:t>
            </a:r>
          </a:p>
          <a:p>
            <a:pPr defTabSz="931774">
              <a:defRPr/>
            </a:pPr>
            <a:endParaRPr lang="en-US"/>
          </a:p>
          <a:p>
            <a:pPr defTabSz="931774">
              <a:defRPr/>
            </a:pPr>
            <a:r>
              <a:rPr lang="en-US"/>
              <a:t>The variables are the GS</a:t>
            </a:r>
          </a:p>
        </p:txBody>
      </p:sp>
      <p:sp>
        <p:nvSpPr>
          <p:cNvPr id="4" name="Slide Number Placeholder 3"/>
          <p:cNvSpPr>
            <a:spLocks noGrp="1"/>
          </p:cNvSpPr>
          <p:nvPr>
            <p:ph type="sldNum" sz="quarter" idx="5"/>
          </p:nvPr>
        </p:nvSpPr>
        <p:spPr/>
        <p:txBody>
          <a:bodyPr/>
          <a:lstStyle/>
          <a:p>
            <a:fld id="{54C9A1D6-2358-4126-BD99-CAC0A37B97F6}" type="slidenum">
              <a:rPr lang="en-US" smtClean="0"/>
              <a:t>18</a:t>
            </a:fld>
            <a:endParaRPr lang="en-US"/>
          </a:p>
        </p:txBody>
      </p:sp>
    </p:spTree>
    <p:extLst>
      <p:ext uri="{BB962C8B-B14F-4D97-AF65-F5344CB8AC3E}">
        <p14:creationId xmlns:p14="http://schemas.microsoft.com/office/powerpoint/2010/main" val="2130005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 choices to made for the importance of data </a:t>
            </a:r>
          </a:p>
          <a:p>
            <a:endParaRPr lang="en-US"/>
          </a:p>
          <a:p>
            <a:r>
              <a:rPr lang="en-US"/>
              <a:t>text mining: this is where you can talk about: your data handling, your engineering design, engineering documentation – </a:t>
            </a:r>
          </a:p>
          <a:p>
            <a:endParaRPr lang="en-US"/>
          </a:p>
          <a:p>
            <a:r>
              <a:rPr lang="en-US"/>
              <a:t>all of this you can wrap around factors like your choice on stop wards, </a:t>
            </a:r>
            <a:r>
              <a:rPr lang="en-US" err="1"/>
              <a:t>limitatizations</a:t>
            </a:r>
            <a:r>
              <a:rPr lang="en-US"/>
              <a:t>/stemming </a:t>
            </a:r>
            <a:r>
              <a:rPr lang="en-US" err="1"/>
              <a:t>etc</a:t>
            </a:r>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19</a:t>
            </a:fld>
            <a:endParaRPr lang="en-US"/>
          </a:p>
        </p:txBody>
      </p:sp>
    </p:spTree>
    <p:extLst>
      <p:ext uri="{BB962C8B-B14F-4D97-AF65-F5344CB8AC3E}">
        <p14:creationId xmlns:p14="http://schemas.microsoft.com/office/powerpoint/2010/main" val="1651714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Data set of Computer Science 1550 series: is the overview of all computer science series (Control group)</a:t>
            </a:r>
          </a:p>
          <a:p>
            <a:pPr defTabSz="931774">
              <a:defRPr/>
            </a:pPr>
            <a:endParaRPr lang="en-US"/>
          </a:p>
          <a:p>
            <a:pPr defTabSz="931774">
              <a:defRPr/>
            </a:pPr>
            <a:r>
              <a:rPr lang="en-US"/>
              <a:t>Curated Data Set: is the GS comparison (experimental group)</a:t>
            </a:r>
          </a:p>
          <a:p>
            <a:pPr defTabSz="931774">
              <a:defRPr/>
            </a:pPr>
            <a:endParaRPr lang="en-US"/>
          </a:p>
          <a:p>
            <a:pPr defTabSz="931774">
              <a:defRPr/>
            </a:pPr>
            <a:r>
              <a:rPr lang="en-US"/>
              <a:t>The variables are the GS</a:t>
            </a:r>
          </a:p>
        </p:txBody>
      </p:sp>
      <p:sp>
        <p:nvSpPr>
          <p:cNvPr id="4" name="Slide Number Placeholder 3"/>
          <p:cNvSpPr>
            <a:spLocks noGrp="1"/>
          </p:cNvSpPr>
          <p:nvPr>
            <p:ph type="sldNum" sz="quarter" idx="5"/>
          </p:nvPr>
        </p:nvSpPr>
        <p:spPr/>
        <p:txBody>
          <a:bodyPr/>
          <a:lstStyle/>
          <a:p>
            <a:fld id="{54C9A1D6-2358-4126-BD99-CAC0A37B97F6}" type="slidenum">
              <a:rPr lang="en-US" smtClean="0"/>
              <a:t>20</a:t>
            </a:fld>
            <a:endParaRPr lang="en-US"/>
          </a:p>
        </p:txBody>
      </p:sp>
    </p:spTree>
    <p:extLst>
      <p:ext uri="{BB962C8B-B14F-4D97-AF65-F5344CB8AC3E}">
        <p14:creationId xmlns:p14="http://schemas.microsoft.com/office/powerpoint/2010/main" val="220409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However, I have lived in the United States for majority of my life.</a:t>
            </a:r>
          </a:p>
          <a:p>
            <a:pPr defTabSz="931774">
              <a:defRPr/>
            </a:pPr>
            <a:endParaRPr lang="en-US"/>
          </a:p>
          <a:p>
            <a:pPr defTabSz="931774">
              <a:defRPr/>
            </a:pPr>
            <a:r>
              <a:rPr lang="en-US"/>
              <a:t>I’ve always been interested in technology since I was young and still remember my first robotics competition in elementary school.</a:t>
            </a:r>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2</a:t>
            </a:fld>
            <a:endParaRPr lang="en-US"/>
          </a:p>
        </p:txBody>
      </p:sp>
    </p:spTree>
    <p:extLst>
      <p:ext uri="{BB962C8B-B14F-4D97-AF65-F5344CB8AC3E}">
        <p14:creationId xmlns:p14="http://schemas.microsoft.com/office/powerpoint/2010/main" val="608081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Data set of Computer Science 1550 series: is the overview of all computer science series (Control group)</a:t>
            </a:r>
          </a:p>
          <a:p>
            <a:pPr defTabSz="931774">
              <a:defRPr/>
            </a:pPr>
            <a:endParaRPr lang="en-US"/>
          </a:p>
          <a:p>
            <a:pPr defTabSz="931774">
              <a:defRPr/>
            </a:pPr>
            <a:r>
              <a:rPr lang="en-US"/>
              <a:t>Curated Data Set: is the GS comparison (experimental group)</a:t>
            </a:r>
          </a:p>
          <a:p>
            <a:pPr defTabSz="931774">
              <a:defRPr/>
            </a:pPr>
            <a:endParaRPr lang="en-US"/>
          </a:p>
          <a:p>
            <a:pPr defTabSz="931774">
              <a:defRPr/>
            </a:pPr>
            <a:r>
              <a:rPr lang="en-US"/>
              <a:t>The variables are the GS</a:t>
            </a:r>
          </a:p>
        </p:txBody>
      </p:sp>
      <p:sp>
        <p:nvSpPr>
          <p:cNvPr id="4" name="Slide Number Placeholder 3"/>
          <p:cNvSpPr>
            <a:spLocks noGrp="1"/>
          </p:cNvSpPr>
          <p:nvPr>
            <p:ph type="sldNum" sz="quarter" idx="5"/>
          </p:nvPr>
        </p:nvSpPr>
        <p:spPr/>
        <p:txBody>
          <a:bodyPr/>
          <a:lstStyle/>
          <a:p>
            <a:fld id="{54C9A1D6-2358-4126-BD99-CAC0A37B97F6}" type="slidenum">
              <a:rPr lang="en-US" smtClean="0"/>
              <a:t>22</a:t>
            </a:fld>
            <a:endParaRPr lang="en-US"/>
          </a:p>
        </p:txBody>
      </p:sp>
    </p:spTree>
    <p:extLst>
      <p:ext uri="{BB962C8B-B14F-4D97-AF65-F5344CB8AC3E}">
        <p14:creationId xmlns:p14="http://schemas.microsoft.com/office/powerpoint/2010/main" val="2605364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23</a:t>
            </a:fld>
            <a:endParaRPr lang="en-US"/>
          </a:p>
        </p:txBody>
      </p:sp>
    </p:spTree>
    <p:extLst>
      <p:ext uri="{BB962C8B-B14F-4D97-AF65-F5344CB8AC3E}">
        <p14:creationId xmlns:p14="http://schemas.microsoft.com/office/powerpoint/2010/main" val="211022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25</a:t>
            </a:fld>
            <a:endParaRPr lang="en-US"/>
          </a:p>
        </p:txBody>
      </p:sp>
    </p:spTree>
    <p:extLst>
      <p:ext uri="{BB962C8B-B14F-4D97-AF65-F5344CB8AC3E}">
        <p14:creationId xmlns:p14="http://schemas.microsoft.com/office/powerpoint/2010/main" val="4282587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Data set of Computer Science 1550 series: is the overview of all computer science series (Control group)</a:t>
            </a:r>
          </a:p>
          <a:p>
            <a:pPr defTabSz="931774">
              <a:defRPr/>
            </a:pPr>
            <a:endParaRPr lang="en-US"/>
          </a:p>
          <a:p>
            <a:pPr defTabSz="931774">
              <a:defRPr/>
            </a:pPr>
            <a:r>
              <a:rPr lang="en-US"/>
              <a:t>Curated Data Set: is the GS comparison (experimental group)</a:t>
            </a:r>
          </a:p>
          <a:p>
            <a:pPr defTabSz="931774">
              <a:defRPr/>
            </a:pPr>
            <a:endParaRPr lang="en-US"/>
          </a:p>
          <a:p>
            <a:pPr defTabSz="931774">
              <a:defRPr/>
            </a:pPr>
            <a:r>
              <a:rPr lang="en-US"/>
              <a:t>The variables are the GS</a:t>
            </a:r>
          </a:p>
        </p:txBody>
      </p:sp>
      <p:sp>
        <p:nvSpPr>
          <p:cNvPr id="4" name="Slide Number Placeholder 3"/>
          <p:cNvSpPr>
            <a:spLocks noGrp="1"/>
          </p:cNvSpPr>
          <p:nvPr>
            <p:ph type="sldNum" sz="quarter" idx="5"/>
          </p:nvPr>
        </p:nvSpPr>
        <p:spPr/>
        <p:txBody>
          <a:bodyPr/>
          <a:lstStyle/>
          <a:p>
            <a:fld id="{54C9A1D6-2358-4126-BD99-CAC0A37B97F6}" type="slidenum">
              <a:rPr lang="en-US" smtClean="0"/>
              <a:t>26</a:t>
            </a:fld>
            <a:endParaRPr lang="en-US"/>
          </a:p>
        </p:txBody>
      </p:sp>
    </p:spTree>
    <p:extLst>
      <p:ext uri="{BB962C8B-B14F-4D97-AF65-F5344CB8AC3E}">
        <p14:creationId xmlns:p14="http://schemas.microsoft.com/office/powerpoint/2010/main" val="969503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What have we concluded from the curated data also original data set(control vs experimental)?</a:t>
            </a:r>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27</a:t>
            </a:fld>
            <a:endParaRPr lang="en-US"/>
          </a:p>
        </p:txBody>
      </p:sp>
    </p:spTree>
    <p:extLst>
      <p:ext uri="{BB962C8B-B14F-4D97-AF65-F5344CB8AC3E}">
        <p14:creationId xmlns:p14="http://schemas.microsoft.com/office/powerpoint/2010/main" val="221166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Data set of Computer Science 1550 series: is the overview of all computer science series (Control group)</a:t>
            </a:r>
          </a:p>
          <a:p>
            <a:pPr defTabSz="931774">
              <a:defRPr/>
            </a:pPr>
            <a:endParaRPr lang="en-US"/>
          </a:p>
          <a:p>
            <a:pPr defTabSz="931774">
              <a:defRPr/>
            </a:pPr>
            <a:r>
              <a:rPr lang="en-US"/>
              <a:t>Curated Data Set: is the GS comparison (experimental group)</a:t>
            </a:r>
          </a:p>
          <a:p>
            <a:pPr defTabSz="931774">
              <a:defRPr/>
            </a:pPr>
            <a:endParaRPr lang="en-US"/>
          </a:p>
          <a:p>
            <a:pPr defTabSz="931774">
              <a:defRPr/>
            </a:pPr>
            <a:r>
              <a:rPr lang="en-US"/>
              <a:t>The variables are the GS</a:t>
            </a:r>
          </a:p>
        </p:txBody>
      </p:sp>
      <p:sp>
        <p:nvSpPr>
          <p:cNvPr id="4" name="Slide Number Placeholder 3"/>
          <p:cNvSpPr>
            <a:spLocks noGrp="1"/>
          </p:cNvSpPr>
          <p:nvPr>
            <p:ph type="sldNum" sz="quarter" idx="5"/>
          </p:nvPr>
        </p:nvSpPr>
        <p:spPr/>
        <p:txBody>
          <a:bodyPr/>
          <a:lstStyle/>
          <a:p>
            <a:fld id="{54C9A1D6-2358-4126-BD99-CAC0A37B97F6}" type="slidenum">
              <a:rPr lang="en-US" smtClean="0"/>
              <a:t>28</a:t>
            </a:fld>
            <a:endParaRPr lang="en-US"/>
          </a:p>
        </p:txBody>
      </p:sp>
    </p:spTree>
    <p:extLst>
      <p:ext uri="{BB962C8B-B14F-4D97-AF65-F5344CB8AC3E}">
        <p14:creationId xmlns:p14="http://schemas.microsoft.com/office/powerpoint/2010/main" val="3657666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Keep in mind: interesting context of words used in lower GS scales</a:t>
            </a:r>
          </a:p>
          <a:p>
            <a:endParaRPr lang="en-US"/>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29</a:t>
            </a:fld>
            <a:endParaRPr lang="en-US"/>
          </a:p>
        </p:txBody>
      </p:sp>
    </p:spTree>
    <p:extLst>
      <p:ext uri="{BB962C8B-B14F-4D97-AF65-F5344CB8AC3E}">
        <p14:creationId xmlns:p14="http://schemas.microsoft.com/office/powerpoint/2010/main" val="4133034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Data set of Computer Science 1550 series: is the overview of all computer science series (Control group)</a:t>
            </a:r>
          </a:p>
          <a:p>
            <a:pPr defTabSz="931774">
              <a:defRPr/>
            </a:pPr>
            <a:endParaRPr lang="en-US"/>
          </a:p>
          <a:p>
            <a:pPr defTabSz="931774">
              <a:defRPr/>
            </a:pPr>
            <a:r>
              <a:rPr lang="en-US"/>
              <a:t>Curated Data Set: is the GS comparison (experimental group)</a:t>
            </a:r>
          </a:p>
          <a:p>
            <a:pPr defTabSz="931774">
              <a:defRPr/>
            </a:pPr>
            <a:endParaRPr lang="en-US"/>
          </a:p>
          <a:p>
            <a:pPr defTabSz="931774">
              <a:defRPr/>
            </a:pPr>
            <a:r>
              <a:rPr lang="en-US"/>
              <a:t>The variables are the GS</a:t>
            </a:r>
          </a:p>
        </p:txBody>
      </p:sp>
      <p:sp>
        <p:nvSpPr>
          <p:cNvPr id="4" name="Slide Number Placeholder 3"/>
          <p:cNvSpPr>
            <a:spLocks noGrp="1"/>
          </p:cNvSpPr>
          <p:nvPr>
            <p:ph type="sldNum" sz="quarter" idx="5"/>
          </p:nvPr>
        </p:nvSpPr>
        <p:spPr/>
        <p:txBody>
          <a:bodyPr/>
          <a:lstStyle/>
          <a:p>
            <a:fld id="{54C9A1D6-2358-4126-BD99-CAC0A37B97F6}" type="slidenum">
              <a:rPr lang="en-US" smtClean="0"/>
              <a:t>30</a:t>
            </a:fld>
            <a:endParaRPr lang="en-US"/>
          </a:p>
        </p:txBody>
      </p:sp>
    </p:spTree>
    <p:extLst>
      <p:ext uri="{BB962C8B-B14F-4D97-AF65-F5344CB8AC3E}">
        <p14:creationId xmlns:p14="http://schemas.microsoft.com/office/powerpoint/2010/main" val="3937384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31</a:t>
            </a:fld>
            <a:endParaRPr lang="en-US"/>
          </a:p>
        </p:txBody>
      </p:sp>
    </p:spTree>
    <p:extLst>
      <p:ext uri="{BB962C8B-B14F-4D97-AF65-F5344CB8AC3E}">
        <p14:creationId xmlns:p14="http://schemas.microsoft.com/office/powerpoint/2010/main" val="1067750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Barrier analysis  </a:t>
            </a:r>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32</a:t>
            </a:fld>
            <a:endParaRPr lang="en-US"/>
          </a:p>
        </p:txBody>
      </p:sp>
    </p:spTree>
    <p:extLst>
      <p:ext uri="{BB962C8B-B14F-4D97-AF65-F5344CB8AC3E}">
        <p14:creationId xmlns:p14="http://schemas.microsoft.com/office/powerpoint/2010/main" val="674664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Addressing implicit biases and promoting diversity in computer science is essential for </a:t>
            </a:r>
            <a:r>
              <a:rPr lang="en-US" b="1" i="1"/>
              <a:t>fostering innovation</a:t>
            </a:r>
            <a:r>
              <a:rPr lang="en-US"/>
              <a:t>, </a:t>
            </a:r>
            <a:r>
              <a:rPr lang="en-US" b="1" i="1"/>
              <a:t>improving problem-solving</a:t>
            </a:r>
            <a:r>
              <a:rPr lang="en-US"/>
              <a:t>, </a:t>
            </a:r>
            <a:r>
              <a:rPr lang="en-US" b="1"/>
              <a:t>ensuring ethical considerations</a:t>
            </a:r>
            <a:r>
              <a:rPr lang="en-US"/>
              <a:t>, </a:t>
            </a:r>
            <a:r>
              <a:rPr lang="en-US" b="1" i="1"/>
              <a:t>creating inclusive technology</a:t>
            </a:r>
            <a:r>
              <a:rPr lang="en-US"/>
              <a:t>, and </a:t>
            </a:r>
            <a:r>
              <a:rPr lang="en-US" b="1" i="1"/>
              <a:t>staying relevant </a:t>
            </a:r>
            <a:r>
              <a:rPr lang="en-US"/>
              <a:t>in an increasingly diverse world.</a:t>
            </a:r>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4</a:t>
            </a:fld>
            <a:endParaRPr lang="en-US"/>
          </a:p>
        </p:txBody>
      </p:sp>
    </p:spTree>
    <p:extLst>
      <p:ext uri="{BB962C8B-B14F-4D97-AF65-F5344CB8AC3E}">
        <p14:creationId xmlns:p14="http://schemas.microsoft.com/office/powerpoint/2010/main" val="1563511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API documentation is not unified </a:t>
            </a:r>
          </a:p>
          <a:p>
            <a:endParaRPr lang="en-US"/>
          </a:p>
          <a:p>
            <a:r>
              <a:rPr lang="en-US"/>
              <a:t>Learned what type of team I want to work with and for</a:t>
            </a:r>
          </a:p>
          <a:p>
            <a:r>
              <a:rPr lang="en-US"/>
              <a:t>People are more willing to help than you think</a:t>
            </a:r>
          </a:p>
          <a:p>
            <a:r>
              <a:rPr lang="en-US"/>
              <a:t>Network</a:t>
            </a:r>
          </a:p>
        </p:txBody>
      </p:sp>
      <p:sp>
        <p:nvSpPr>
          <p:cNvPr id="4" name="Slide Number Placeholder 3"/>
          <p:cNvSpPr>
            <a:spLocks noGrp="1"/>
          </p:cNvSpPr>
          <p:nvPr>
            <p:ph type="sldNum" sz="quarter" idx="5"/>
          </p:nvPr>
        </p:nvSpPr>
        <p:spPr/>
        <p:txBody>
          <a:bodyPr/>
          <a:lstStyle/>
          <a:p>
            <a:fld id="{54C9A1D6-2358-4126-BD99-CAC0A37B97F6}" type="slidenum">
              <a:rPr lang="en-US" smtClean="0"/>
              <a:t>33</a:t>
            </a:fld>
            <a:endParaRPr lang="en-US"/>
          </a:p>
        </p:txBody>
      </p:sp>
    </p:spTree>
    <p:extLst>
      <p:ext uri="{BB962C8B-B14F-4D97-AF65-F5344CB8AC3E}">
        <p14:creationId xmlns:p14="http://schemas.microsoft.com/office/powerpoint/2010/main" val="64509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34</a:t>
            </a:fld>
            <a:endParaRPr lang="en-US"/>
          </a:p>
        </p:txBody>
      </p:sp>
    </p:spTree>
    <p:extLst>
      <p:ext uri="{BB962C8B-B14F-4D97-AF65-F5344CB8AC3E}">
        <p14:creationId xmlns:p14="http://schemas.microsoft.com/office/powerpoint/2010/main" val="386881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Identifying social expectations embedded in job descriptions helps </a:t>
            </a:r>
            <a:r>
              <a:rPr lang="en-US" b="1" i="1"/>
              <a:t>reduce barriers that may disproportionately affect marginalized groups</a:t>
            </a:r>
            <a:r>
              <a:rPr lang="en-US"/>
              <a:t>. It promotes </a:t>
            </a:r>
            <a:r>
              <a:rPr lang="en-US" b="1" i="1"/>
              <a:t>equal opportunities </a:t>
            </a:r>
            <a:r>
              <a:rPr lang="en-US"/>
              <a:t>and </a:t>
            </a:r>
            <a:r>
              <a:rPr lang="en-US" b="1" i="1"/>
              <a:t>challenges discriminatory practices </a:t>
            </a:r>
            <a:r>
              <a:rPr lang="en-US"/>
              <a:t>in the hiring process.</a:t>
            </a:r>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5</a:t>
            </a:fld>
            <a:endParaRPr lang="en-US"/>
          </a:p>
        </p:txBody>
      </p:sp>
    </p:spTree>
    <p:extLst>
      <p:ext uri="{BB962C8B-B14F-4D97-AF65-F5344CB8AC3E}">
        <p14:creationId xmlns:p14="http://schemas.microsoft.com/office/powerpoint/2010/main" val="307725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Creating diverse and inclusive teams has numerous benefits, such as </a:t>
            </a:r>
            <a:r>
              <a:rPr lang="en-US" b="1" i="1"/>
              <a:t>increased creativity</a:t>
            </a:r>
            <a:r>
              <a:rPr lang="en-US"/>
              <a:t>, </a:t>
            </a:r>
            <a:r>
              <a:rPr lang="en-US" b="1" i="1"/>
              <a:t>improved problem-solving</a:t>
            </a:r>
            <a:r>
              <a:rPr lang="en-US"/>
              <a:t>, and</a:t>
            </a:r>
            <a:r>
              <a:rPr lang="en-US" b="1" i="1"/>
              <a:t> better understanding of diverse user needs</a:t>
            </a:r>
            <a:r>
              <a:rPr lang="en-US"/>
              <a:t>. By addressing biases in job descriptions, organizations can attract a </a:t>
            </a:r>
            <a:r>
              <a:rPr lang="en-US" b="1" i="1"/>
              <a:t>broader range of talent </a:t>
            </a:r>
            <a:r>
              <a:rPr lang="en-US"/>
              <a:t>and </a:t>
            </a:r>
            <a:r>
              <a:rPr lang="en-US" b="1" i="1"/>
              <a:t>enhance their overall performance</a:t>
            </a:r>
            <a:r>
              <a:rPr lang="en-US"/>
              <a:t>.</a:t>
            </a:r>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6</a:t>
            </a:fld>
            <a:endParaRPr lang="en-US"/>
          </a:p>
        </p:txBody>
      </p:sp>
    </p:spTree>
    <p:extLst>
      <p:ext uri="{BB962C8B-B14F-4D97-AF65-F5344CB8AC3E}">
        <p14:creationId xmlns:p14="http://schemas.microsoft.com/office/powerpoint/2010/main" val="440111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a:p>
          <a:p>
            <a:pPr defTabSz="931774">
              <a:defRPr/>
            </a:pPr>
            <a:r>
              <a:rPr lang="en-US"/>
              <a:t>Representation helps dreamers feel that their goals are achievable and can bring comfort by helping filling the void of loneliness because others know your pain.</a:t>
            </a:r>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7</a:t>
            </a:fld>
            <a:endParaRPr lang="en-US"/>
          </a:p>
        </p:txBody>
      </p:sp>
    </p:spTree>
    <p:extLst>
      <p:ext uri="{BB962C8B-B14F-4D97-AF65-F5344CB8AC3E}">
        <p14:creationId xmlns:p14="http://schemas.microsoft.com/office/powerpoint/2010/main" val="145742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a:p>
          <a:p>
            <a:pPr defTabSz="931774">
              <a:defRPr/>
            </a:pPr>
            <a:r>
              <a:rPr lang="en-US"/>
              <a:t>Representation helps dreamers feel that their goals are achievable and can bring comfort by helping filling the void of loneliness because others know your pain.</a:t>
            </a:r>
          </a:p>
          <a:p>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8</a:t>
            </a:fld>
            <a:endParaRPr lang="en-US"/>
          </a:p>
        </p:txBody>
      </p:sp>
    </p:spTree>
    <p:extLst>
      <p:ext uri="{BB962C8B-B14F-4D97-AF65-F5344CB8AC3E}">
        <p14:creationId xmlns:p14="http://schemas.microsoft.com/office/powerpoint/2010/main" val="211896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representation gap between representation in the 1550 series and overall federal employees by pay scale is plotted here. </a:t>
            </a:r>
          </a:p>
          <a:p>
            <a:r>
              <a:rPr lang="en-US"/>
              <a:t>Positive values indicate overrepresentation, and negative values indicate underrepresentation. You can see that white employees are overrepresented in every category except the center of the distribution ($120,000 - $129,000). Additionally, white employees are extremely overrepresented in the 1550 series at the highest pay scales. Asians are also overrepresented in every category except the uppermost pay category, but they are most dramatically overrepresented in the 1550 series in the middle pay scales. By contrast, you can also see that black/African Americans, Hispanic/Latino, and American Indian or Alaska Natives are underrepresented across the entire spectrum. </a:t>
            </a:r>
          </a:p>
        </p:txBody>
      </p:sp>
      <p:sp>
        <p:nvSpPr>
          <p:cNvPr id="4" name="Slide Number Placeholder 3"/>
          <p:cNvSpPr>
            <a:spLocks noGrp="1"/>
          </p:cNvSpPr>
          <p:nvPr>
            <p:ph type="sldNum" sz="quarter" idx="5"/>
          </p:nvPr>
        </p:nvSpPr>
        <p:spPr/>
        <p:txBody>
          <a:bodyPr/>
          <a:lstStyle/>
          <a:p>
            <a:fld id="{54C9A1D6-2358-4126-BD99-CAC0A37B97F6}" type="slidenum">
              <a:rPr lang="en-US" smtClean="0"/>
              <a:t>9</a:t>
            </a:fld>
            <a:endParaRPr lang="en-US"/>
          </a:p>
        </p:txBody>
      </p:sp>
    </p:spTree>
    <p:extLst>
      <p:ext uri="{BB962C8B-B14F-4D97-AF65-F5344CB8AC3E}">
        <p14:creationId xmlns:p14="http://schemas.microsoft.com/office/powerpoint/2010/main" val="259024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exploring this research project from the lens of a hiring manager (and or Subject Matter Expert) to see if there is a preconceived notion of </a:t>
            </a:r>
            <a:r>
              <a:rPr lang="en-US" i="1"/>
              <a:t>what</a:t>
            </a:r>
            <a:r>
              <a:rPr lang="en-US" i="0"/>
              <a:t> a computer scientist should look like or be like. This affects the descriptions and competencies selected to fulfill the job analysis used to create the vacancies. The language of the job analysis is used to write the duties or major duties of a job opportunity announcement, which is why the duties and major duties section of the job announcements was selected for analysis. </a:t>
            </a:r>
            <a:endParaRPr lang="en-US"/>
          </a:p>
        </p:txBody>
      </p:sp>
      <p:sp>
        <p:nvSpPr>
          <p:cNvPr id="4" name="Slide Number Placeholder 3"/>
          <p:cNvSpPr>
            <a:spLocks noGrp="1"/>
          </p:cNvSpPr>
          <p:nvPr>
            <p:ph type="sldNum" sz="quarter" idx="5"/>
          </p:nvPr>
        </p:nvSpPr>
        <p:spPr/>
        <p:txBody>
          <a:bodyPr/>
          <a:lstStyle/>
          <a:p>
            <a:fld id="{54C9A1D6-2358-4126-BD99-CAC0A37B97F6}" type="slidenum">
              <a:rPr lang="en-US" smtClean="0"/>
              <a:t>10</a:t>
            </a:fld>
            <a:endParaRPr lang="en-US"/>
          </a:p>
        </p:txBody>
      </p:sp>
    </p:spTree>
    <p:extLst>
      <p:ext uri="{BB962C8B-B14F-4D97-AF65-F5344CB8AC3E}">
        <p14:creationId xmlns:p14="http://schemas.microsoft.com/office/powerpoint/2010/main" val="745349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4394-9902-4D1D-9EA7-17EC060D4B30}" type="datetimeFigureOut">
              <a:rPr lang="en-US" smtClean="0"/>
              <a:t>7/31/2023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350909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754394-9902-4D1D-9EA7-17EC060D4B30}" type="datetimeFigureOut">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61477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A754394-9902-4D1D-9EA7-17EC060D4B30}" type="datetimeFigureOut">
              <a:rPr lang="en-US" smtClean="0"/>
              <a:t>7/31/2023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2648556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A754394-9902-4D1D-9EA7-17EC060D4B30}" type="datetimeFigureOut">
              <a:rPr lang="en-US" smtClean="0"/>
              <a:t>7/31/2023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F30F2FA-38BF-45ED-9080-161F5B928AB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565016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A754394-9902-4D1D-9EA7-17EC060D4B30}" type="datetimeFigureOut">
              <a:rPr lang="en-US" smtClean="0"/>
              <a:t>7/31/2023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3036025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A754394-9902-4D1D-9EA7-17EC060D4B30}" type="datetimeFigureOut">
              <a:rPr lang="en-US" smtClean="0"/>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2757900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A754394-9902-4D1D-9EA7-17EC060D4B30}" type="datetimeFigureOut">
              <a:rPr lang="en-US" smtClean="0"/>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1558757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54394-9902-4D1D-9EA7-17EC060D4B30}" type="datetimeFigureOut">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2720339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A754394-9902-4D1D-9EA7-17EC060D4B30}" type="datetimeFigureOut">
              <a:rPr lang="en-US" smtClean="0"/>
              <a:t>7/31/2023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63304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54394-9902-4D1D-9EA7-17EC060D4B30}" type="datetimeFigureOut">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1542312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A754394-9902-4D1D-9EA7-17EC060D4B30}" type="datetimeFigureOut">
              <a:rPr lang="en-US" smtClean="0"/>
              <a:t>7/31/2023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1310787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754394-9902-4D1D-9EA7-17EC060D4B30}" type="datetimeFigureOut">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303119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754394-9902-4D1D-9EA7-17EC060D4B30}" type="datetimeFigureOut">
              <a:rPr lang="en-US" smtClean="0"/>
              <a:t>7/31/2023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2149861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754394-9902-4D1D-9EA7-17EC060D4B30}" type="datetimeFigureOut">
              <a:rPr lang="en-US" smtClean="0"/>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368651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754394-9902-4D1D-9EA7-17EC060D4B30}" type="datetimeFigureOut">
              <a:rPr lang="en-US" smtClean="0"/>
              <a:t>7/31/2023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204845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754394-9902-4D1D-9EA7-17EC060D4B30}" type="datetimeFigureOut">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282185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754394-9902-4D1D-9EA7-17EC060D4B30}" type="datetimeFigureOut">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0F2FA-38BF-45ED-9080-161F5B928AB7}" type="slidenum">
              <a:rPr lang="en-US" smtClean="0"/>
              <a:t>‹#›</a:t>
            </a:fld>
            <a:endParaRPr lang="en-US"/>
          </a:p>
        </p:txBody>
      </p:sp>
    </p:spTree>
    <p:extLst>
      <p:ext uri="{BB962C8B-B14F-4D97-AF65-F5344CB8AC3E}">
        <p14:creationId xmlns:p14="http://schemas.microsoft.com/office/powerpoint/2010/main" val="1232256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754394-9902-4D1D-9EA7-17EC060D4B30}" type="datetimeFigureOut">
              <a:rPr lang="en-US" smtClean="0"/>
              <a:t>7/31/2023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F30F2FA-38BF-45ED-9080-161F5B928AB7}" type="slidenum">
              <a:rPr lang="en-US" smtClean="0"/>
              <a:t>‹#›</a:t>
            </a:fld>
            <a:endParaRPr lang="en-US"/>
          </a:p>
        </p:txBody>
      </p:sp>
    </p:spTree>
    <p:extLst>
      <p:ext uri="{BB962C8B-B14F-4D97-AF65-F5344CB8AC3E}">
        <p14:creationId xmlns:p14="http://schemas.microsoft.com/office/powerpoint/2010/main" val="37850465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4_87CE5A1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9_42D9DD2F.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38_4F564004.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05_6A3A959A.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8_824BBD0D.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39_8E83247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3F_BED7CBC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336DA9EC.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microsoft.com/office/2018/10/relationships/comments" Target="../comments/modernComment_13A_26E4AA9A.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3B_5C0B43EF.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3C_376EB9AC.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3D_2484406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3E_653BCF15.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hyperlink" Target="mailto:ayojohnson29@gmail.com"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s://hbr.org/2013/12/how-diversity-can-drive-innovation#:~:text=2%2DD%20diversity%20unlocks%20innovation,the%20box%E2%80%9D%20ideas%20are%20heard.&amp;text=Inherent%20diversity%2C%20however%2C%20is%20only,feel%20free%20to%20contribute%20idea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forbes.com/sites/forbestechcouncil/2023/07/03/diversity-in-tech-a-catalyst-for-innovation/?sh=2909fcda79c2" TargetMode="External"/><Relationship Id="rId4" Type="http://schemas.openxmlformats.org/officeDocument/2006/relationships/hyperlink" Target="https://www.bcg.com/publications/2017/people-organization-leadership-talent-innovation-through-diversity-mix-that-matter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roceedings.neurips.cc/paper_files/paper/2019/file/201d546992726352471cfea6b0df0a48-Paper.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mckinsey.com/featured-insights/diversity-and-inclusion/diversity-wins-how-inclusion-matters" TargetMode="External"/><Relationship Id="rId5" Type="http://schemas.openxmlformats.org/officeDocument/2006/relationships/hyperlink" Target="https://www2.deloitte.com/content/dam/Deloitte/global/Documents/About-Deloitte/gx-core-beliefs-and-culture.pdf" TargetMode="External"/><Relationship Id="rId4" Type="http://schemas.openxmlformats.org/officeDocument/2006/relationships/hyperlink" Target="https://charitysowhite.org/blog/language-barriers-how-our-words-obscure-bias-and-discriminati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hbr.org/2013/12/how-diversity-can-drive-innovation#:~:text=2%2DD%20diversity%20unlocks%20innovation,the%20box%E2%80%9D%20ideas%20are%20heard.&amp;text=Inherent%20diversity%2C%20however%2C%20is%20only,feel%20free%20to%20contribute%20idea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forbes.com/sites/nataliapeart/2021/03/17/how-diversity-and-innovation-drive-great-cultures-in-the-future-of-work/?sh=4e7f62a03f9b" TargetMode="External"/><Relationship Id="rId5" Type="http://schemas.openxmlformats.org/officeDocument/2006/relationships/hyperlink" Target="https://www.forbes.com/sites/forbestechcouncil/2023/07/03/diversity-in-tech-a-catalyst-for-innovation/?sh=2909fcda79c2" TargetMode="External"/><Relationship Id="rId4" Type="http://schemas.openxmlformats.org/officeDocument/2006/relationships/hyperlink" Target="https://www.bcg.com/publications/2017/people-organization-leadership-talent-innovation-through-diversity-mix-that-matter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edscope.opm.gov/ibmcognos/bi/?perspective=dashboard&amp;pathRef=.public_folders%2FFSe%2B-%2BDiversity%2BDashboards%2FDiversity%2BTrend%2B%2528Year%2Bto%2BYear%2529&amp;id=iE5D7BD6C308A4B8B912687BD11C80504&amp;objRef=iE5D7BD6C308A4B8B912687BD11C80504&amp;options%5Bcollections%5D%5BcanvasExtension%5D%5Bid%5D=com.ibm.bi.dashboard.canvasExtension&amp;options%5Bcollections%5D%5BfeatureExtension%5D%5Bid%5D=com.ibm.bi.dashboard.core-features&amp;options%5Bcollections%5D%5Bbuttons%5D%5Bid%5D=com.ibm.bi.dashboard.buttons&amp;options%5Bcollections%5D%5Bwidget%5D%5Bid%5D=com.ibm.bi.dashboard.widgets&amp;options%5Bcollections%5D%5BcontentFeatureExtension%5D%5Bid%5D=com.ibm.bi.dashboard.content-features&amp;options%5Bcollections%5D%5BboardModel%5D%5Bid%5D=com.ibm.bi.dashboard.boardModelExtension&amp;options%5Bcollections%5D%5BsaveServices%5D%5Bid%5D=com.ibm.bi.dashboard.saveServices&amp;options%5Bcollections%5D%5BserviceExtension%5D%5Bid%5D=com.ibm.bi.dashboard.serviceExtension&amp;options%5Bcollections%5D%5BlayoutExtension%5D%5Bid%5D=com.ibm.bi.dashboard.layoutExtension&amp;options%5Bcollections%5D%5BvisualizationExtension%5D%5Bid%5D=com.ibm.bi.dashboard.visualizationExtensionCA&amp;options%5Bcollections%5D%5BcolorSetExtensions%5D%5Bid%5D=com.ibm.bi.dashboard.colorSetExtensions&amp;options%5Bconfig%5D%5BsmartTitle%5D=false&amp;options%5Bconfig%5D%5BeditPropertiesLabel%5D=true&amp;options%5Bconfig%5D%5BnavigationGroupAction%5D=true&amp;options%5Bconfig%5D%5BenableDataQuality%5D=false&amp;options%5Bconfig%5D%5BmemberCalculation%5D=false&amp;options%5Bconfig%5D%5BassetTags%5D%5B%5D=dashboard&amp;options%5Bconfig%5D%5BfilterDock%5D=true&amp;options%5Bconfig%5D%5BshowMembers%5D=true&amp;options%5Bconfig%5D%5BassetType%5D=exploration&amp;options%5Bconfig%5D%5BgeoService%5D=CA&amp;isAuthoringMode=false&amp;boardId=iE5D7BD6C308A4B8B912687BD11C8050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7_25CC423B.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hyperlink" Target="https://www.bls.gov/opub/reports/race-and-ethnicity/2021/home.htm" TargetMode="External"/><Relationship Id="rId4" Type="http://schemas.openxmlformats.org/officeDocument/2006/relationships/hyperlink" Target="https://www.fedscope.opm.gov/ibmcognos/bi/?perspective=dashboard&amp;pathRef=.public_folders%2FFSe%2B-%2BDiversity%2BDashboards%2FDiversity%2BTrend%2B%2528Year%2Bto%2BYear%2529&amp;id=iE5D7BD6C308A4B8B912687BD11C80504&amp;objRef=iE5D7BD6C308A4B8B912687BD11C80504&amp;options%5Bcollections%5D%5BcanvasExtension%5D%5Bid%5D=com.ibm.bi.dashboard.canvasExtension&amp;options%5Bcollections%5D%5BfeatureExtension%5D%5Bid%5D=com.ibm.bi.dashboard.core-features&amp;options%5Bcollections%5D%5Bbuttons%5D%5Bid%5D=com.ibm.bi.dashboard.buttons&amp;options%5Bcollections%5D%5Bwidget%5D%5Bid%5D=com.ibm.bi.dashboard.widgets&amp;options%5Bcollections%5D%5BcontentFeatureExtension%5D%5Bid%5D=com.ibm.bi.dashboard.content-features&amp;options%5Bcollections%5D%5BboardModel%5D%5Bid%5D=com.ibm.bi.dashboard.boardModelExtension&amp;options%5Bcollections%5D%5BsaveServices%5D%5Bid%5D=com.ibm.bi.dashboard.saveServices&amp;options%5Bcollections%5D%5BserviceExtension%5D%5Bid%5D=com.ibm.bi.dashboard.serviceExtension&amp;options%5Bcollections%5D%5BlayoutExtension%5D%5Bid%5D=com.ibm.bi.dashboard.layoutExtension&amp;options%5Bcollections%5D%5BvisualizationExtension%5D%5Bid%5D=com.ibm.bi.dashboard.visualizationExtensionCA&amp;options%5Bcollections%5D%5BcolorSetExtensions%5D%5Bid%5D=com.ibm.bi.dashboard.colorSetExtensions&amp;options%5Bconfig%5D%5BsmartTitle%5D=false&amp;options%5Bconfig%5D%5BeditPropertiesLabel%5D=true&amp;options%5Bconfig%5D%5BnavigationGroupAction%5D=true&amp;options%5Bconfig%5D%5BenableDataQuality%5D=false&amp;options%5Bconfig%5D%5BmemberCalculation%5D=false&amp;options%5Bconfig%5D%5BassetTags%5D%5B%5D=dashboard&amp;options%5Bconfig%5D%5BfilterDock%5D=true&amp;options%5Bconfig%5D%5BshowMembers%5D=true&amp;options%5Bconfig%5D%5BassetType%5D=exploration&amp;options%5Bconfig%5D%5BgeoService%5D=CA&amp;isAuthoringMode=false&amp;boardId=iE5D7BD6C308A4B8B912687BD11C8050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fedscope.opm.gov/ibmcognos/bi/?perspective=dashboard&amp;pathRef=.public_folders%2FFSe%2B-%2BDiversity%2BDashboards%2FDiversity%2BTrend%2B%2528Year%2Bto%2BYear%2529&amp;id=iE5D7BD6C308A4B8B912687BD11C80504&amp;objRef=iE5D7BD6C308A4B8B912687BD11C80504&amp;options%5Bcollections%5D%5BcanvasExtension%5D%5Bid%5D=com.ibm.bi.dashboard.canvasExtension&amp;options%5Bcollections%5D%5BfeatureExtension%5D%5Bid%5D=com.ibm.bi.dashboard.core-features&amp;options%5Bcollections%5D%5Bbuttons%5D%5Bid%5D=com.ibm.bi.dashboard.buttons&amp;options%5Bcollections%5D%5Bwidget%5D%5Bid%5D=com.ibm.bi.dashboard.widgets&amp;options%5Bcollections%5D%5BcontentFeatureExtension%5D%5Bid%5D=com.ibm.bi.dashboard.content-features&amp;options%5Bcollections%5D%5BboardModel%5D%5Bid%5D=com.ibm.bi.dashboard.boardModelExtension&amp;options%5Bcollections%5D%5BsaveServices%5D%5Bid%5D=com.ibm.bi.dashboard.saveServices&amp;options%5Bcollections%5D%5BserviceExtension%5D%5Bid%5D=com.ibm.bi.dashboard.serviceExtension&amp;options%5Bcollections%5D%5BlayoutExtension%5D%5Bid%5D=com.ibm.bi.dashboard.layoutExtension&amp;options%5Bcollections%5D%5BvisualizationExtension%5D%5Bid%5D=com.ibm.bi.dashboard.visualizationExtensionCA&amp;options%5Bcollections%5D%5BcolorSetExtensions%5D%5Bid%5D=com.ibm.bi.dashboard.colorSetExtensions&amp;options%5Bconfig%5D%5BsmartTitle%5D=false&amp;options%5Bconfig%5D%5BeditPropertiesLabel%5D=true&amp;options%5Bconfig%5D%5BnavigationGroupAction%5D=true&amp;options%5Bconfig%5D%5BenableDataQuality%5D=false&amp;options%5Bconfig%5D%5BmemberCalculation%5D=false&amp;options%5Bconfig%5D%5BassetTags%5D%5B%5D=dashboard&amp;options%5Bconfig%5D%5BfilterDock%5D=true&amp;options%5Bconfig%5D%5BshowMembers%5D=true&amp;options%5Bconfig%5D%5BassetType%5D=exploration&amp;options%5Bconfig%5D%5BgeoService%5D=CA&amp;isAuthoringMode=false&amp;boardId=iE5D7BD6C308A4B8B912687BD11C8050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02C88-C348-5C8B-9652-00ABDF8BBD43}"/>
              </a:ext>
            </a:extLst>
          </p:cNvPr>
          <p:cNvSpPr>
            <a:spLocks noGrp="1"/>
          </p:cNvSpPr>
          <p:nvPr>
            <p:ph type="ctrTitle"/>
          </p:nvPr>
        </p:nvSpPr>
        <p:spPr>
          <a:xfrm>
            <a:off x="1249052" y="813591"/>
            <a:ext cx="9448800" cy="1825096"/>
          </a:xfrm>
        </p:spPr>
        <p:txBody>
          <a:bodyPr/>
          <a:lstStyle/>
          <a:p>
            <a:r>
              <a:rPr lang="en-US"/>
              <a:t>Beyond Words</a:t>
            </a:r>
          </a:p>
        </p:txBody>
      </p:sp>
      <p:sp>
        <p:nvSpPr>
          <p:cNvPr id="3" name="Subtitle 2">
            <a:extLst>
              <a:ext uri="{FF2B5EF4-FFF2-40B4-BE49-F238E27FC236}">
                <a16:creationId xmlns:a16="http://schemas.microsoft.com/office/drawing/2014/main" id="{951F607D-2984-BA74-D16F-71C423DE10D9}"/>
              </a:ext>
            </a:extLst>
          </p:cNvPr>
          <p:cNvSpPr>
            <a:spLocks noGrp="1"/>
          </p:cNvSpPr>
          <p:nvPr>
            <p:ph type="subTitle" idx="1"/>
          </p:nvPr>
        </p:nvSpPr>
        <p:spPr>
          <a:xfrm>
            <a:off x="1249052" y="2638687"/>
            <a:ext cx="9448800" cy="685800"/>
          </a:xfrm>
        </p:spPr>
        <p:txBody>
          <a:bodyPr/>
          <a:lstStyle/>
          <a:p>
            <a:r>
              <a:rPr lang="en-US"/>
              <a:t>Examining Implicit Social Expectations in Job Descriptions for Computer Science Positions</a:t>
            </a:r>
          </a:p>
        </p:txBody>
      </p:sp>
      <p:sp>
        <p:nvSpPr>
          <p:cNvPr id="4" name="TextBox 3">
            <a:extLst>
              <a:ext uri="{FF2B5EF4-FFF2-40B4-BE49-F238E27FC236}">
                <a16:creationId xmlns:a16="http://schemas.microsoft.com/office/drawing/2014/main" id="{7B5DEF6E-BE67-108C-278A-D0639E543BAB}"/>
              </a:ext>
            </a:extLst>
          </p:cNvPr>
          <p:cNvSpPr txBox="1"/>
          <p:nvPr/>
        </p:nvSpPr>
        <p:spPr>
          <a:xfrm>
            <a:off x="1249052" y="3954983"/>
            <a:ext cx="6070862" cy="923330"/>
          </a:xfrm>
          <a:prstGeom prst="rect">
            <a:avLst/>
          </a:prstGeom>
          <a:noFill/>
        </p:spPr>
        <p:txBody>
          <a:bodyPr wrap="square" rtlCol="0">
            <a:spAutoFit/>
          </a:bodyPr>
          <a:lstStyle/>
          <a:p>
            <a:r>
              <a:rPr lang="en-US"/>
              <a:t>Ayomide I. Johnson</a:t>
            </a:r>
          </a:p>
          <a:p>
            <a:r>
              <a:rPr lang="en-US"/>
              <a:t>Towson University</a:t>
            </a:r>
          </a:p>
          <a:p>
            <a:r>
              <a:rPr lang="en-US"/>
              <a:t>Diversity, Equity, and Inclusivity Office</a:t>
            </a:r>
          </a:p>
        </p:txBody>
      </p:sp>
    </p:spTree>
    <p:extLst>
      <p:ext uri="{BB962C8B-B14F-4D97-AF65-F5344CB8AC3E}">
        <p14:creationId xmlns:p14="http://schemas.microsoft.com/office/powerpoint/2010/main" val="3120951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14BB9-996F-E239-D971-EB6D5E7D9DF4}"/>
              </a:ext>
            </a:extLst>
          </p:cNvPr>
          <p:cNvSpPr>
            <a:spLocks noGrp="1"/>
          </p:cNvSpPr>
          <p:nvPr>
            <p:ph type="title"/>
          </p:nvPr>
        </p:nvSpPr>
        <p:spPr>
          <a:xfrm>
            <a:off x="685800" y="764373"/>
            <a:ext cx="10820400" cy="1293028"/>
          </a:xfrm>
        </p:spPr>
        <p:txBody>
          <a:bodyPr/>
          <a:lstStyle/>
          <a:p>
            <a:pPr algn="l"/>
            <a:r>
              <a:rPr lang="en-US"/>
              <a:t>Where could bias Be?</a:t>
            </a:r>
          </a:p>
        </p:txBody>
      </p:sp>
      <p:sp>
        <p:nvSpPr>
          <p:cNvPr id="3" name="Content Placeholder 2">
            <a:extLst>
              <a:ext uri="{FF2B5EF4-FFF2-40B4-BE49-F238E27FC236}">
                <a16:creationId xmlns:a16="http://schemas.microsoft.com/office/drawing/2014/main" id="{50FD6610-FC69-D291-8DDE-49AA5C0C9D50}"/>
              </a:ext>
            </a:extLst>
          </p:cNvPr>
          <p:cNvSpPr>
            <a:spLocks noGrp="1"/>
          </p:cNvSpPr>
          <p:nvPr>
            <p:ph idx="1"/>
          </p:nvPr>
        </p:nvSpPr>
        <p:spPr/>
        <p:txBody>
          <a:bodyPr/>
          <a:lstStyle/>
          <a:p>
            <a:pPr>
              <a:spcAft>
                <a:spcPts val="0"/>
              </a:spcAft>
            </a:pPr>
            <a:r>
              <a:rPr lang="en-US" sz="2000"/>
              <a:t>Description of qualifications, competencies, and duties</a:t>
            </a:r>
          </a:p>
          <a:p>
            <a:r>
              <a:rPr lang="en-US" sz="2000"/>
              <a:t>GS scale requirements and pay scale</a:t>
            </a:r>
          </a:p>
          <a:p>
            <a:r>
              <a:rPr lang="en-US" sz="2000"/>
              <a:t>Embedded in the job analysis used to create the vacancy.</a:t>
            </a:r>
          </a:p>
          <a:p>
            <a:r>
              <a:rPr lang="en-US" sz="2000"/>
              <a:t>Certain time periods (e.g., between OPM guideline updates, DEIA strategic plans, etc. These interventions might show a reduction in bias indicators.)  </a:t>
            </a:r>
          </a:p>
          <a:p>
            <a:endParaRPr lang="en-US" sz="2000"/>
          </a:p>
        </p:txBody>
      </p:sp>
      <p:sp>
        <p:nvSpPr>
          <p:cNvPr id="5" name="TextBox 4">
            <a:extLst>
              <a:ext uri="{FF2B5EF4-FFF2-40B4-BE49-F238E27FC236}">
                <a16:creationId xmlns:a16="http://schemas.microsoft.com/office/drawing/2014/main" id="{07A4A89C-F1E3-8C57-C17D-1EC66082B084}"/>
              </a:ext>
            </a:extLst>
          </p:cNvPr>
          <p:cNvSpPr txBox="1"/>
          <p:nvPr/>
        </p:nvSpPr>
        <p:spPr>
          <a:xfrm>
            <a:off x="685800" y="4575158"/>
            <a:ext cx="10700658" cy="16435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sng" strike="noStrike" kern="1200" cap="none" spc="0" normalizeH="0" baseline="0" noProof="0">
                <a:ln>
                  <a:noFill/>
                </a:ln>
                <a:solidFill>
                  <a:prstClr val="white"/>
                </a:solidFill>
                <a:effectLst/>
                <a:uLnTx/>
                <a:uFillTx/>
                <a:latin typeface="Century Gothic" panose="020B0502020202020204"/>
                <a:ea typeface="+mn-ea"/>
                <a:cs typeface="+mn-cs"/>
              </a:rPr>
              <a:t>Research Question</a:t>
            </a:r>
            <a:r>
              <a:rPr kumimoji="0" lang="en-US" sz="2800" b="1" i="0" strike="noStrike" kern="1200" cap="none" spc="0" normalizeH="0" baseline="0" noProof="0">
                <a:ln>
                  <a:noFill/>
                </a:ln>
                <a:solidFill>
                  <a:prstClr val="white"/>
                </a:solidFill>
                <a:effectLst/>
                <a:uLnTx/>
                <a:uFillTx/>
                <a:latin typeface="Century Gothic" panose="020B0502020202020204"/>
                <a:ea typeface="+mn-ea"/>
                <a:cs typeface="+mn-cs"/>
              </a:rPr>
              <a:t>: </a:t>
            </a:r>
            <a:r>
              <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rPr>
              <a:t>Are there word patterns or phrases commonly used in job descriptions for computer science positions, and do these language patterns indicate that there may be bias in the recruitment process?</a:t>
            </a:r>
          </a:p>
        </p:txBody>
      </p:sp>
    </p:spTree>
    <p:extLst>
      <p:ext uri="{BB962C8B-B14F-4D97-AF65-F5344CB8AC3E}">
        <p14:creationId xmlns:p14="http://schemas.microsoft.com/office/powerpoint/2010/main" val="22784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84F42-FE84-366C-2DE3-6E8E67E0A409}"/>
              </a:ext>
            </a:extLst>
          </p:cNvPr>
          <p:cNvSpPr/>
          <p:nvPr/>
        </p:nvSpPr>
        <p:spPr>
          <a:xfrm>
            <a:off x="827304" y="1466016"/>
            <a:ext cx="2237010" cy="129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 Language Selection</a:t>
            </a:r>
          </a:p>
        </p:txBody>
      </p:sp>
      <p:cxnSp>
        <p:nvCxnSpPr>
          <p:cNvPr id="6" name="Straight Arrow Connector 5">
            <a:extLst>
              <a:ext uri="{FF2B5EF4-FFF2-40B4-BE49-F238E27FC236}">
                <a16:creationId xmlns:a16="http://schemas.microsoft.com/office/drawing/2014/main" id="{6650CBF5-7F2D-ED80-B5A7-A1C24F09F96F}"/>
              </a:ext>
            </a:extLst>
          </p:cNvPr>
          <p:cNvCxnSpPr>
            <a:cxnSpLocks/>
          </p:cNvCxnSpPr>
          <p:nvPr/>
        </p:nvCxnSpPr>
        <p:spPr>
          <a:xfrm>
            <a:off x="3759650" y="2077347"/>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73E20-B149-1AC3-8424-0EBF9032064E}"/>
              </a:ext>
            </a:extLst>
          </p:cNvPr>
          <p:cNvSpPr/>
          <p:nvPr/>
        </p:nvSpPr>
        <p:spPr>
          <a:xfrm>
            <a:off x="4998355" y="1471439"/>
            <a:ext cx="2237008" cy="128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p>
        </p:txBody>
      </p:sp>
      <p:cxnSp>
        <p:nvCxnSpPr>
          <p:cNvPr id="13" name="Straight Arrow Connector 12">
            <a:extLst>
              <a:ext uri="{FF2B5EF4-FFF2-40B4-BE49-F238E27FC236}">
                <a16:creationId xmlns:a16="http://schemas.microsoft.com/office/drawing/2014/main" id="{96AD24C8-34DC-1BC8-99D0-0A39D4E6E0EE}"/>
              </a:ext>
            </a:extLst>
          </p:cNvPr>
          <p:cNvCxnSpPr>
            <a:cxnSpLocks/>
          </p:cNvCxnSpPr>
          <p:nvPr/>
        </p:nvCxnSpPr>
        <p:spPr>
          <a:xfrm>
            <a:off x="7802654" y="2096548"/>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80A611-6A34-653A-52A0-3D4DBB9E129B}"/>
              </a:ext>
            </a:extLst>
          </p:cNvPr>
          <p:cNvSpPr/>
          <p:nvPr/>
        </p:nvSpPr>
        <p:spPr>
          <a:xfrm>
            <a:off x="827311" y="3333477"/>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Mining Code</a:t>
            </a:r>
          </a:p>
        </p:txBody>
      </p:sp>
      <p:sp>
        <p:nvSpPr>
          <p:cNvPr id="7" name="Rectangle 6">
            <a:extLst>
              <a:ext uri="{FF2B5EF4-FFF2-40B4-BE49-F238E27FC236}">
                <a16:creationId xmlns:a16="http://schemas.microsoft.com/office/drawing/2014/main" id="{CDD00FF2-10E3-A9D8-9BA0-C21D7949011C}"/>
              </a:ext>
            </a:extLst>
          </p:cNvPr>
          <p:cNvSpPr/>
          <p:nvPr/>
        </p:nvSpPr>
        <p:spPr>
          <a:xfrm>
            <a:off x="4998363" y="3345809"/>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 of Computer Science 1550 Series</a:t>
            </a:r>
          </a:p>
        </p:txBody>
      </p:sp>
      <p:sp>
        <p:nvSpPr>
          <p:cNvPr id="8" name="Rectangle 7">
            <a:extLst>
              <a:ext uri="{FF2B5EF4-FFF2-40B4-BE49-F238E27FC236}">
                <a16:creationId xmlns:a16="http://schemas.microsoft.com/office/drawing/2014/main" id="{DCFB1A43-4DF8-EB5B-F6B3-00B15F65A1CF}"/>
              </a:ext>
            </a:extLst>
          </p:cNvPr>
          <p:cNvSpPr/>
          <p:nvPr/>
        </p:nvSpPr>
        <p:spPr>
          <a:xfrm>
            <a:off x="9202058" y="1421990"/>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Parameters </a:t>
            </a:r>
          </a:p>
        </p:txBody>
      </p:sp>
      <p:sp>
        <p:nvSpPr>
          <p:cNvPr id="12" name="Rectangle 11">
            <a:extLst>
              <a:ext uri="{FF2B5EF4-FFF2-40B4-BE49-F238E27FC236}">
                <a16:creationId xmlns:a16="http://schemas.microsoft.com/office/drawing/2014/main" id="{53153201-34EE-27BA-1766-FD3C392BD136}"/>
              </a:ext>
            </a:extLst>
          </p:cNvPr>
          <p:cNvSpPr/>
          <p:nvPr/>
        </p:nvSpPr>
        <p:spPr>
          <a:xfrm>
            <a:off x="9202069" y="3348868"/>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Curated Data Set</a:t>
            </a:r>
          </a:p>
        </p:txBody>
      </p:sp>
      <p:sp>
        <p:nvSpPr>
          <p:cNvPr id="15" name="Rectangle 14">
            <a:extLst>
              <a:ext uri="{FF2B5EF4-FFF2-40B4-BE49-F238E27FC236}">
                <a16:creationId xmlns:a16="http://schemas.microsoft.com/office/drawing/2014/main" id="{F0AC6998-77F9-2027-1B90-51BB1B28BE98}"/>
              </a:ext>
            </a:extLst>
          </p:cNvPr>
          <p:cNvSpPr/>
          <p:nvPr/>
        </p:nvSpPr>
        <p:spPr>
          <a:xfrm>
            <a:off x="827314"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sp>
        <p:nvSpPr>
          <p:cNvPr id="17" name="Rectangle 16">
            <a:extLst>
              <a:ext uri="{FF2B5EF4-FFF2-40B4-BE49-F238E27FC236}">
                <a16:creationId xmlns:a16="http://schemas.microsoft.com/office/drawing/2014/main" id="{007118AC-7AB8-BA8D-D290-285363D8CD20}"/>
              </a:ext>
            </a:extLst>
          </p:cNvPr>
          <p:cNvSpPr/>
          <p:nvPr/>
        </p:nvSpPr>
        <p:spPr>
          <a:xfrm>
            <a:off x="9202070"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Scope of Project</a:t>
            </a:r>
          </a:p>
        </p:txBody>
      </p:sp>
      <p:sp>
        <p:nvSpPr>
          <p:cNvPr id="23" name="Rectangle 22">
            <a:extLst>
              <a:ext uri="{FF2B5EF4-FFF2-40B4-BE49-F238E27FC236}">
                <a16:creationId xmlns:a16="http://schemas.microsoft.com/office/drawing/2014/main" id="{2E4618BB-10CC-5634-2EB8-9CF5BDD264BC}"/>
              </a:ext>
            </a:extLst>
          </p:cNvPr>
          <p:cNvSpPr/>
          <p:nvPr/>
        </p:nvSpPr>
        <p:spPr>
          <a:xfrm>
            <a:off x="5014692"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Discussion</a:t>
            </a:r>
          </a:p>
        </p:txBody>
      </p:sp>
      <p:cxnSp>
        <p:nvCxnSpPr>
          <p:cNvPr id="26" name="Straight Arrow Connector 25">
            <a:extLst>
              <a:ext uri="{FF2B5EF4-FFF2-40B4-BE49-F238E27FC236}">
                <a16:creationId xmlns:a16="http://schemas.microsoft.com/office/drawing/2014/main" id="{814BF606-2152-39DF-E851-C30CABFB7B76}"/>
              </a:ext>
            </a:extLst>
          </p:cNvPr>
          <p:cNvCxnSpPr>
            <a:cxnSpLocks/>
          </p:cNvCxnSpPr>
          <p:nvPr/>
        </p:nvCxnSpPr>
        <p:spPr>
          <a:xfrm>
            <a:off x="3759660"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951D45-EB66-78AB-BEAD-421083C4ACC0}"/>
              </a:ext>
            </a:extLst>
          </p:cNvPr>
          <p:cNvCxnSpPr>
            <a:cxnSpLocks/>
          </p:cNvCxnSpPr>
          <p:nvPr/>
        </p:nvCxnSpPr>
        <p:spPr>
          <a:xfrm>
            <a:off x="7900329"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DE662-3986-AB5E-ED8E-B5CA09C4DB46}"/>
              </a:ext>
            </a:extLst>
          </p:cNvPr>
          <p:cNvCxnSpPr>
            <a:cxnSpLocks/>
          </p:cNvCxnSpPr>
          <p:nvPr/>
        </p:nvCxnSpPr>
        <p:spPr>
          <a:xfrm>
            <a:off x="3845584"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C747CF-687E-9468-AB66-A0A860C85D80}"/>
              </a:ext>
            </a:extLst>
          </p:cNvPr>
          <p:cNvCxnSpPr>
            <a:cxnSpLocks/>
          </p:cNvCxnSpPr>
          <p:nvPr/>
        </p:nvCxnSpPr>
        <p:spPr>
          <a:xfrm>
            <a:off x="7936350"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D37EF5-8972-F193-239F-46D5EBB52C6F}"/>
              </a:ext>
            </a:extLst>
          </p:cNvPr>
          <p:cNvSpPr txBox="1"/>
          <p:nvPr/>
        </p:nvSpPr>
        <p:spPr>
          <a:xfrm>
            <a:off x="827304" y="326571"/>
            <a:ext cx="10330553" cy="646331"/>
          </a:xfrm>
          <a:prstGeom prst="rect">
            <a:avLst/>
          </a:prstGeom>
          <a:noFill/>
        </p:spPr>
        <p:txBody>
          <a:bodyPr wrap="square" rtlCol="0">
            <a:spAutoFit/>
          </a:bodyPr>
          <a:lstStyle/>
          <a:p>
            <a:r>
              <a:rPr lang="en-US" sz="3600"/>
              <a:t>PROJECT  WORKFLOW</a:t>
            </a:r>
          </a:p>
        </p:txBody>
      </p:sp>
      <p:cxnSp>
        <p:nvCxnSpPr>
          <p:cNvPr id="3" name="Straight Connector 2">
            <a:extLst>
              <a:ext uri="{FF2B5EF4-FFF2-40B4-BE49-F238E27FC236}">
                <a16:creationId xmlns:a16="http://schemas.microsoft.com/office/drawing/2014/main" id="{969A308D-4814-7FE8-8E66-49FECACC8841}"/>
              </a:ext>
            </a:extLst>
          </p:cNvPr>
          <p:cNvCxnSpPr>
            <a:cxnSpLocks/>
          </p:cNvCxnSpPr>
          <p:nvPr/>
        </p:nvCxnSpPr>
        <p:spPr>
          <a:xfrm flipH="1">
            <a:off x="1923589" y="4852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B4B19A-105A-AE2C-217D-8BAB0BF0D45C}"/>
              </a:ext>
            </a:extLst>
          </p:cNvPr>
          <p:cNvCxnSpPr/>
          <p:nvPr/>
        </p:nvCxnSpPr>
        <p:spPr>
          <a:xfrm>
            <a:off x="1915886" y="4844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67655-13B0-B6C3-71E7-6A26E74A5FB8}"/>
              </a:ext>
            </a:extLst>
          </p:cNvPr>
          <p:cNvCxnSpPr>
            <a:cxnSpLocks/>
          </p:cNvCxnSpPr>
          <p:nvPr/>
        </p:nvCxnSpPr>
        <p:spPr>
          <a:xfrm>
            <a:off x="10320560" y="4662698"/>
            <a:ext cx="0" cy="1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DA08A9-734C-1989-8BB8-BB9583C1EABC}"/>
              </a:ext>
            </a:extLst>
          </p:cNvPr>
          <p:cNvCxnSpPr>
            <a:cxnSpLocks/>
          </p:cNvCxnSpPr>
          <p:nvPr/>
        </p:nvCxnSpPr>
        <p:spPr>
          <a:xfrm flipH="1">
            <a:off x="1923589" y="2947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A37739-BA66-CB34-B4D7-2086185FD179}"/>
              </a:ext>
            </a:extLst>
          </p:cNvPr>
          <p:cNvCxnSpPr/>
          <p:nvPr/>
        </p:nvCxnSpPr>
        <p:spPr>
          <a:xfrm>
            <a:off x="1915886" y="2939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BD436-46B6-21E6-3282-676DBA099D88}"/>
              </a:ext>
            </a:extLst>
          </p:cNvPr>
          <p:cNvCxnSpPr>
            <a:cxnSpLocks/>
          </p:cNvCxnSpPr>
          <p:nvPr/>
        </p:nvCxnSpPr>
        <p:spPr>
          <a:xfrm>
            <a:off x="10320560" y="2757698"/>
            <a:ext cx="0" cy="1894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574191"/>
      </p:ext>
    </p:extLst>
  </p:cSld>
  <p:clrMapOvr>
    <a:masterClrMapping/>
  </p:clrMapOvr>
  <p:transition spd="slow">
    <p:push dir="u"/>
  </p:transition>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91117-B33E-936E-8E23-2D377D775D06}"/>
              </a:ext>
            </a:extLst>
          </p:cNvPr>
          <p:cNvSpPr>
            <a:spLocks noGrp="1"/>
          </p:cNvSpPr>
          <p:nvPr>
            <p:ph type="title"/>
          </p:nvPr>
        </p:nvSpPr>
        <p:spPr>
          <a:xfrm>
            <a:off x="685800" y="764373"/>
            <a:ext cx="10820400" cy="1293028"/>
          </a:xfrm>
        </p:spPr>
        <p:txBody>
          <a:bodyPr/>
          <a:lstStyle/>
          <a:p>
            <a:pPr algn="l"/>
            <a:r>
              <a:rPr lang="en-US"/>
              <a:t>Coding language selection</a:t>
            </a:r>
          </a:p>
        </p:txBody>
      </p:sp>
      <p:pic>
        <p:nvPicPr>
          <p:cNvPr id="1028" name="Picture 4" descr="Python (programming language) - Wikipedia">
            <a:extLst>
              <a:ext uri="{FF2B5EF4-FFF2-40B4-BE49-F238E27FC236}">
                <a16:creationId xmlns:a16="http://schemas.microsoft.com/office/drawing/2014/main" id="{9B1DBB9D-BF6D-4ADA-7971-C5E7D62FD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899" y="2722675"/>
            <a:ext cx="2660202" cy="291375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4AB967D-AA66-BB96-1994-976C480FF558}"/>
              </a:ext>
            </a:extLst>
          </p:cNvPr>
          <p:cNvCxnSpPr>
            <a:cxnSpLocks/>
          </p:cNvCxnSpPr>
          <p:nvPr/>
        </p:nvCxnSpPr>
        <p:spPr>
          <a:xfrm flipH="1" flipV="1">
            <a:off x="3622899" y="2630435"/>
            <a:ext cx="1678443" cy="304511"/>
          </a:xfrm>
          <a:prstGeom prst="line">
            <a:avLst/>
          </a:prstGeom>
          <a:ln>
            <a:solidFill>
              <a:srgbClr val="FFDF59"/>
            </a:solidFill>
          </a:ln>
        </p:spPr>
        <p:style>
          <a:lnRef idx="1">
            <a:schemeClr val="accent3"/>
          </a:lnRef>
          <a:fillRef idx="0">
            <a:schemeClr val="accent3"/>
          </a:fillRef>
          <a:effectRef idx="0">
            <a:schemeClr val="accent3"/>
          </a:effectRef>
          <a:fontRef idx="minor">
            <a:schemeClr val="tx1"/>
          </a:fontRef>
        </p:style>
      </p:cxnSp>
      <p:sp>
        <p:nvSpPr>
          <p:cNvPr id="10" name="Oval 9">
            <a:extLst>
              <a:ext uri="{FF2B5EF4-FFF2-40B4-BE49-F238E27FC236}">
                <a16:creationId xmlns:a16="http://schemas.microsoft.com/office/drawing/2014/main" id="{30A8CEF3-BFAB-27E1-DF73-1A8DFB199895}"/>
              </a:ext>
            </a:extLst>
          </p:cNvPr>
          <p:cNvSpPr/>
          <p:nvPr/>
        </p:nvSpPr>
        <p:spPr>
          <a:xfrm>
            <a:off x="1110343" y="1959429"/>
            <a:ext cx="2296886" cy="947057"/>
          </a:xfrm>
          <a:prstGeom prst="ellipse">
            <a:avLst/>
          </a:prstGeom>
          <a:solidFill>
            <a:srgbClr val="3772A2"/>
          </a:solidFill>
          <a:ln>
            <a:solidFill>
              <a:srgbClr val="FFDF5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bg1"/>
                </a:solidFill>
              </a:rPr>
              <a:t>Machine Learning</a:t>
            </a:r>
          </a:p>
        </p:txBody>
      </p:sp>
      <p:cxnSp>
        <p:nvCxnSpPr>
          <p:cNvPr id="13" name="Straight Connector 12">
            <a:extLst>
              <a:ext uri="{FF2B5EF4-FFF2-40B4-BE49-F238E27FC236}">
                <a16:creationId xmlns:a16="http://schemas.microsoft.com/office/drawing/2014/main" id="{D1AA4FD9-D9CE-602C-B826-8FFE8B68F100}"/>
              </a:ext>
            </a:extLst>
          </p:cNvPr>
          <p:cNvCxnSpPr>
            <a:cxnSpLocks/>
          </p:cNvCxnSpPr>
          <p:nvPr/>
        </p:nvCxnSpPr>
        <p:spPr>
          <a:xfrm flipH="1">
            <a:off x="3498735" y="4178987"/>
            <a:ext cx="1051494" cy="0"/>
          </a:xfrm>
          <a:prstGeom prst="line">
            <a:avLst/>
          </a:prstGeom>
          <a:ln>
            <a:solidFill>
              <a:srgbClr val="FFDF59"/>
            </a:solidFill>
          </a:ln>
        </p:spPr>
        <p:style>
          <a:lnRef idx="1">
            <a:schemeClr val="accent3"/>
          </a:lnRef>
          <a:fillRef idx="0">
            <a:schemeClr val="accent3"/>
          </a:fillRef>
          <a:effectRef idx="0">
            <a:schemeClr val="accent3"/>
          </a:effectRef>
          <a:fontRef idx="minor">
            <a:schemeClr val="tx1"/>
          </a:fontRef>
        </p:style>
      </p:cxnSp>
      <p:sp>
        <p:nvSpPr>
          <p:cNvPr id="14" name="Oval 13">
            <a:extLst>
              <a:ext uri="{FF2B5EF4-FFF2-40B4-BE49-F238E27FC236}">
                <a16:creationId xmlns:a16="http://schemas.microsoft.com/office/drawing/2014/main" id="{D51AC552-9827-1090-A881-1CF8074C0475}"/>
              </a:ext>
            </a:extLst>
          </p:cNvPr>
          <p:cNvSpPr/>
          <p:nvPr/>
        </p:nvSpPr>
        <p:spPr>
          <a:xfrm>
            <a:off x="962364" y="3628013"/>
            <a:ext cx="2296886" cy="947057"/>
          </a:xfrm>
          <a:prstGeom prst="ellipse">
            <a:avLst/>
          </a:prstGeom>
          <a:solidFill>
            <a:srgbClr val="3772A2"/>
          </a:solidFill>
          <a:ln>
            <a:solidFill>
              <a:srgbClr val="FFDA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bg1"/>
                </a:solidFill>
              </a:rPr>
              <a:t>Advance Analytics</a:t>
            </a:r>
          </a:p>
        </p:txBody>
      </p:sp>
      <p:cxnSp>
        <p:nvCxnSpPr>
          <p:cNvPr id="20" name="Straight Connector 19">
            <a:extLst>
              <a:ext uri="{FF2B5EF4-FFF2-40B4-BE49-F238E27FC236}">
                <a16:creationId xmlns:a16="http://schemas.microsoft.com/office/drawing/2014/main" id="{074E7D67-BCFD-7F70-ABE0-6F6F5829BB4F}"/>
              </a:ext>
            </a:extLst>
          </p:cNvPr>
          <p:cNvCxnSpPr>
            <a:cxnSpLocks/>
          </p:cNvCxnSpPr>
          <p:nvPr/>
        </p:nvCxnSpPr>
        <p:spPr>
          <a:xfrm flipV="1">
            <a:off x="6890660" y="2427659"/>
            <a:ext cx="1545769" cy="507287"/>
          </a:xfrm>
          <a:prstGeom prst="line">
            <a:avLst/>
          </a:prstGeom>
          <a:ln>
            <a:solidFill>
              <a:srgbClr val="3772A2"/>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0DC311-1D61-D781-474E-7BD7EB870DB7}"/>
              </a:ext>
            </a:extLst>
          </p:cNvPr>
          <p:cNvSpPr/>
          <p:nvPr/>
        </p:nvSpPr>
        <p:spPr>
          <a:xfrm>
            <a:off x="8569101" y="1835633"/>
            <a:ext cx="2296886" cy="947057"/>
          </a:xfrm>
          <a:prstGeom prst="ellipse">
            <a:avLst/>
          </a:prstGeom>
          <a:solidFill>
            <a:srgbClr val="FFDF59"/>
          </a:solidFill>
          <a:ln>
            <a:solidFill>
              <a:srgbClr val="3F7DAE"/>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bg1"/>
                </a:solidFill>
              </a:rPr>
              <a:t>Academic Scientific Research</a:t>
            </a:r>
          </a:p>
        </p:txBody>
      </p:sp>
      <p:cxnSp>
        <p:nvCxnSpPr>
          <p:cNvPr id="26" name="Straight Connector 25">
            <a:extLst>
              <a:ext uri="{FF2B5EF4-FFF2-40B4-BE49-F238E27FC236}">
                <a16:creationId xmlns:a16="http://schemas.microsoft.com/office/drawing/2014/main" id="{C61DBAC0-9EB0-55A7-BACD-B1613071E7FC}"/>
              </a:ext>
            </a:extLst>
          </p:cNvPr>
          <p:cNvCxnSpPr>
            <a:cxnSpLocks/>
          </p:cNvCxnSpPr>
          <p:nvPr/>
        </p:nvCxnSpPr>
        <p:spPr>
          <a:xfrm flipH="1">
            <a:off x="7581901" y="4101541"/>
            <a:ext cx="1051494" cy="0"/>
          </a:xfrm>
          <a:prstGeom prst="line">
            <a:avLst/>
          </a:prstGeom>
          <a:ln>
            <a:solidFill>
              <a:srgbClr val="3F7DAE"/>
            </a:solidFill>
          </a:ln>
        </p:spPr>
        <p:style>
          <a:lnRef idx="1">
            <a:schemeClr val="accent3"/>
          </a:lnRef>
          <a:fillRef idx="0">
            <a:schemeClr val="accent3"/>
          </a:fillRef>
          <a:effectRef idx="0">
            <a:schemeClr val="accent3"/>
          </a:effectRef>
          <a:fontRef idx="minor">
            <a:schemeClr val="tx1"/>
          </a:fontRef>
        </p:style>
      </p:cxnSp>
      <p:sp>
        <p:nvSpPr>
          <p:cNvPr id="27" name="Oval 26">
            <a:extLst>
              <a:ext uri="{FF2B5EF4-FFF2-40B4-BE49-F238E27FC236}">
                <a16:creationId xmlns:a16="http://schemas.microsoft.com/office/drawing/2014/main" id="{100CC78C-39E2-7E3E-2ED0-AB503D746F4E}"/>
              </a:ext>
            </a:extLst>
          </p:cNvPr>
          <p:cNvSpPr/>
          <p:nvPr/>
        </p:nvSpPr>
        <p:spPr>
          <a:xfrm>
            <a:off x="8789195" y="3628013"/>
            <a:ext cx="2296886" cy="947057"/>
          </a:xfrm>
          <a:prstGeom prst="ellipse">
            <a:avLst/>
          </a:prstGeom>
          <a:solidFill>
            <a:srgbClr val="FFDF59"/>
          </a:solidFill>
          <a:ln>
            <a:solidFill>
              <a:srgbClr val="3772A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bg1"/>
                </a:solidFill>
              </a:rPr>
              <a:t>Data Science</a:t>
            </a:r>
          </a:p>
        </p:txBody>
      </p:sp>
      <p:sp>
        <p:nvSpPr>
          <p:cNvPr id="28" name="Oval 27">
            <a:extLst>
              <a:ext uri="{FF2B5EF4-FFF2-40B4-BE49-F238E27FC236}">
                <a16:creationId xmlns:a16="http://schemas.microsoft.com/office/drawing/2014/main" id="{A9DF96E2-DE85-2444-E999-17FF41811915}"/>
              </a:ext>
            </a:extLst>
          </p:cNvPr>
          <p:cNvSpPr/>
          <p:nvPr/>
        </p:nvSpPr>
        <p:spPr>
          <a:xfrm>
            <a:off x="1110343" y="5146570"/>
            <a:ext cx="2296886" cy="947057"/>
          </a:xfrm>
          <a:prstGeom prst="ellipse">
            <a:avLst/>
          </a:prstGeom>
          <a:solidFill>
            <a:srgbClr val="3772A2"/>
          </a:solidFill>
          <a:ln>
            <a:solidFill>
              <a:srgbClr val="FFDF5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bg1"/>
                </a:solidFill>
              </a:rPr>
              <a:t>Predictive analytics</a:t>
            </a:r>
          </a:p>
        </p:txBody>
      </p:sp>
      <p:cxnSp>
        <p:nvCxnSpPr>
          <p:cNvPr id="29" name="Straight Connector 28">
            <a:extLst>
              <a:ext uri="{FF2B5EF4-FFF2-40B4-BE49-F238E27FC236}">
                <a16:creationId xmlns:a16="http://schemas.microsoft.com/office/drawing/2014/main" id="{8145AE1A-4B72-3745-E47B-ACC5680E7858}"/>
              </a:ext>
            </a:extLst>
          </p:cNvPr>
          <p:cNvCxnSpPr>
            <a:cxnSpLocks/>
          </p:cNvCxnSpPr>
          <p:nvPr/>
        </p:nvCxnSpPr>
        <p:spPr>
          <a:xfrm flipH="1">
            <a:off x="3622899" y="4963886"/>
            <a:ext cx="1547815" cy="656212"/>
          </a:xfrm>
          <a:prstGeom prst="line">
            <a:avLst/>
          </a:prstGeom>
          <a:ln>
            <a:solidFill>
              <a:srgbClr val="FFDF59"/>
            </a:solidFill>
          </a:ln>
        </p:spPr>
        <p:style>
          <a:lnRef idx="1">
            <a:schemeClr val="accent3"/>
          </a:lnRef>
          <a:fillRef idx="0">
            <a:schemeClr val="accent3"/>
          </a:fillRef>
          <a:effectRef idx="0">
            <a:schemeClr val="accent3"/>
          </a:effectRef>
          <a:fontRef idx="minor">
            <a:schemeClr val="tx1"/>
          </a:fontRef>
        </p:style>
      </p:cxnSp>
      <p:cxnSp>
        <p:nvCxnSpPr>
          <p:cNvPr id="1025" name="Straight Connector 1024">
            <a:extLst>
              <a:ext uri="{FF2B5EF4-FFF2-40B4-BE49-F238E27FC236}">
                <a16:creationId xmlns:a16="http://schemas.microsoft.com/office/drawing/2014/main" id="{C41CD957-CA3A-9ABD-7499-683248A6E243}"/>
              </a:ext>
            </a:extLst>
          </p:cNvPr>
          <p:cNvCxnSpPr>
            <a:cxnSpLocks/>
          </p:cNvCxnSpPr>
          <p:nvPr/>
        </p:nvCxnSpPr>
        <p:spPr>
          <a:xfrm>
            <a:off x="7021288" y="4979086"/>
            <a:ext cx="1415141" cy="518200"/>
          </a:xfrm>
          <a:prstGeom prst="line">
            <a:avLst/>
          </a:prstGeom>
          <a:ln>
            <a:solidFill>
              <a:srgbClr val="3772A2"/>
            </a:solidFill>
          </a:ln>
        </p:spPr>
        <p:style>
          <a:lnRef idx="1">
            <a:schemeClr val="accent1"/>
          </a:lnRef>
          <a:fillRef idx="0">
            <a:schemeClr val="accent1"/>
          </a:fillRef>
          <a:effectRef idx="0">
            <a:schemeClr val="accent1"/>
          </a:effectRef>
          <a:fontRef idx="minor">
            <a:schemeClr val="tx1"/>
          </a:fontRef>
        </p:style>
      </p:cxnSp>
      <p:sp>
        <p:nvSpPr>
          <p:cNvPr id="1027" name="Oval 1026">
            <a:extLst>
              <a:ext uri="{FF2B5EF4-FFF2-40B4-BE49-F238E27FC236}">
                <a16:creationId xmlns:a16="http://schemas.microsoft.com/office/drawing/2014/main" id="{6E9A9A8D-AB4E-34F6-FC76-7B04213537F1}"/>
              </a:ext>
            </a:extLst>
          </p:cNvPr>
          <p:cNvSpPr/>
          <p:nvPr/>
        </p:nvSpPr>
        <p:spPr>
          <a:xfrm>
            <a:off x="8569101" y="5146569"/>
            <a:ext cx="2296886" cy="947057"/>
          </a:xfrm>
          <a:prstGeom prst="ellipse">
            <a:avLst/>
          </a:prstGeom>
          <a:solidFill>
            <a:srgbClr val="FFDF59"/>
          </a:solidFill>
          <a:ln>
            <a:solidFill>
              <a:srgbClr val="3F7DAE"/>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bg1"/>
                </a:solidFill>
              </a:rPr>
              <a:t>Statistics</a:t>
            </a:r>
          </a:p>
        </p:txBody>
      </p:sp>
    </p:spTree>
    <p:extLst>
      <p:ext uri="{BB962C8B-B14F-4D97-AF65-F5344CB8AC3E}">
        <p14:creationId xmlns:p14="http://schemas.microsoft.com/office/powerpoint/2010/main" val="2089398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84F42-FE84-366C-2DE3-6E8E67E0A409}"/>
              </a:ext>
            </a:extLst>
          </p:cNvPr>
          <p:cNvSpPr/>
          <p:nvPr/>
        </p:nvSpPr>
        <p:spPr>
          <a:xfrm>
            <a:off x="827304" y="1466016"/>
            <a:ext cx="2237010" cy="129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 Language Selection</a:t>
            </a:r>
          </a:p>
        </p:txBody>
      </p:sp>
      <p:cxnSp>
        <p:nvCxnSpPr>
          <p:cNvPr id="6" name="Straight Arrow Connector 5">
            <a:extLst>
              <a:ext uri="{FF2B5EF4-FFF2-40B4-BE49-F238E27FC236}">
                <a16:creationId xmlns:a16="http://schemas.microsoft.com/office/drawing/2014/main" id="{6650CBF5-7F2D-ED80-B5A7-A1C24F09F96F}"/>
              </a:ext>
            </a:extLst>
          </p:cNvPr>
          <p:cNvCxnSpPr>
            <a:cxnSpLocks/>
          </p:cNvCxnSpPr>
          <p:nvPr/>
        </p:nvCxnSpPr>
        <p:spPr>
          <a:xfrm>
            <a:off x="3759650" y="2077347"/>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73E20-B149-1AC3-8424-0EBF9032064E}"/>
              </a:ext>
            </a:extLst>
          </p:cNvPr>
          <p:cNvSpPr/>
          <p:nvPr/>
        </p:nvSpPr>
        <p:spPr>
          <a:xfrm>
            <a:off x="4998355" y="1471439"/>
            <a:ext cx="2237008" cy="128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p>
        </p:txBody>
      </p:sp>
      <p:cxnSp>
        <p:nvCxnSpPr>
          <p:cNvPr id="13" name="Straight Arrow Connector 12">
            <a:extLst>
              <a:ext uri="{FF2B5EF4-FFF2-40B4-BE49-F238E27FC236}">
                <a16:creationId xmlns:a16="http://schemas.microsoft.com/office/drawing/2014/main" id="{96AD24C8-34DC-1BC8-99D0-0A39D4E6E0EE}"/>
              </a:ext>
            </a:extLst>
          </p:cNvPr>
          <p:cNvCxnSpPr>
            <a:cxnSpLocks/>
          </p:cNvCxnSpPr>
          <p:nvPr/>
        </p:nvCxnSpPr>
        <p:spPr>
          <a:xfrm>
            <a:off x="7802654" y="2096548"/>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80A611-6A34-653A-52A0-3D4DBB9E129B}"/>
              </a:ext>
            </a:extLst>
          </p:cNvPr>
          <p:cNvSpPr/>
          <p:nvPr/>
        </p:nvSpPr>
        <p:spPr>
          <a:xfrm>
            <a:off x="827311" y="3333477"/>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Mining Code</a:t>
            </a:r>
          </a:p>
        </p:txBody>
      </p:sp>
      <p:sp>
        <p:nvSpPr>
          <p:cNvPr id="7" name="Rectangle 6">
            <a:extLst>
              <a:ext uri="{FF2B5EF4-FFF2-40B4-BE49-F238E27FC236}">
                <a16:creationId xmlns:a16="http://schemas.microsoft.com/office/drawing/2014/main" id="{CDD00FF2-10E3-A9D8-9BA0-C21D7949011C}"/>
              </a:ext>
            </a:extLst>
          </p:cNvPr>
          <p:cNvSpPr/>
          <p:nvPr/>
        </p:nvSpPr>
        <p:spPr>
          <a:xfrm>
            <a:off x="4998363" y="3345809"/>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 of Computer Science 1550 Series</a:t>
            </a:r>
          </a:p>
        </p:txBody>
      </p:sp>
      <p:sp>
        <p:nvSpPr>
          <p:cNvPr id="8" name="Rectangle 7">
            <a:extLst>
              <a:ext uri="{FF2B5EF4-FFF2-40B4-BE49-F238E27FC236}">
                <a16:creationId xmlns:a16="http://schemas.microsoft.com/office/drawing/2014/main" id="{DCFB1A43-4DF8-EB5B-F6B3-00B15F65A1CF}"/>
              </a:ext>
            </a:extLst>
          </p:cNvPr>
          <p:cNvSpPr/>
          <p:nvPr/>
        </p:nvSpPr>
        <p:spPr>
          <a:xfrm>
            <a:off x="9202058" y="1421990"/>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Parameters </a:t>
            </a:r>
          </a:p>
        </p:txBody>
      </p:sp>
      <p:sp>
        <p:nvSpPr>
          <p:cNvPr id="12" name="Rectangle 11">
            <a:extLst>
              <a:ext uri="{FF2B5EF4-FFF2-40B4-BE49-F238E27FC236}">
                <a16:creationId xmlns:a16="http://schemas.microsoft.com/office/drawing/2014/main" id="{53153201-34EE-27BA-1766-FD3C392BD136}"/>
              </a:ext>
            </a:extLst>
          </p:cNvPr>
          <p:cNvSpPr/>
          <p:nvPr/>
        </p:nvSpPr>
        <p:spPr>
          <a:xfrm>
            <a:off x="9202069" y="3348868"/>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Curated Data Set</a:t>
            </a:r>
          </a:p>
        </p:txBody>
      </p:sp>
      <p:sp>
        <p:nvSpPr>
          <p:cNvPr id="15" name="Rectangle 14">
            <a:extLst>
              <a:ext uri="{FF2B5EF4-FFF2-40B4-BE49-F238E27FC236}">
                <a16:creationId xmlns:a16="http://schemas.microsoft.com/office/drawing/2014/main" id="{F0AC6998-77F9-2027-1B90-51BB1B28BE98}"/>
              </a:ext>
            </a:extLst>
          </p:cNvPr>
          <p:cNvSpPr/>
          <p:nvPr/>
        </p:nvSpPr>
        <p:spPr>
          <a:xfrm>
            <a:off x="827314"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sp>
        <p:nvSpPr>
          <p:cNvPr id="17" name="Rectangle 16">
            <a:extLst>
              <a:ext uri="{FF2B5EF4-FFF2-40B4-BE49-F238E27FC236}">
                <a16:creationId xmlns:a16="http://schemas.microsoft.com/office/drawing/2014/main" id="{007118AC-7AB8-BA8D-D290-285363D8CD20}"/>
              </a:ext>
            </a:extLst>
          </p:cNvPr>
          <p:cNvSpPr/>
          <p:nvPr/>
        </p:nvSpPr>
        <p:spPr>
          <a:xfrm>
            <a:off x="9202070"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Scope of Project</a:t>
            </a:r>
          </a:p>
        </p:txBody>
      </p:sp>
      <p:sp>
        <p:nvSpPr>
          <p:cNvPr id="23" name="Rectangle 22">
            <a:extLst>
              <a:ext uri="{FF2B5EF4-FFF2-40B4-BE49-F238E27FC236}">
                <a16:creationId xmlns:a16="http://schemas.microsoft.com/office/drawing/2014/main" id="{2E4618BB-10CC-5634-2EB8-9CF5BDD264BC}"/>
              </a:ext>
            </a:extLst>
          </p:cNvPr>
          <p:cNvSpPr/>
          <p:nvPr/>
        </p:nvSpPr>
        <p:spPr>
          <a:xfrm>
            <a:off x="5014692"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Discussion</a:t>
            </a:r>
          </a:p>
        </p:txBody>
      </p:sp>
      <p:cxnSp>
        <p:nvCxnSpPr>
          <p:cNvPr id="26" name="Straight Arrow Connector 25">
            <a:extLst>
              <a:ext uri="{FF2B5EF4-FFF2-40B4-BE49-F238E27FC236}">
                <a16:creationId xmlns:a16="http://schemas.microsoft.com/office/drawing/2014/main" id="{814BF606-2152-39DF-E851-C30CABFB7B76}"/>
              </a:ext>
            </a:extLst>
          </p:cNvPr>
          <p:cNvCxnSpPr>
            <a:cxnSpLocks/>
          </p:cNvCxnSpPr>
          <p:nvPr/>
        </p:nvCxnSpPr>
        <p:spPr>
          <a:xfrm>
            <a:off x="3759660"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951D45-EB66-78AB-BEAD-421083C4ACC0}"/>
              </a:ext>
            </a:extLst>
          </p:cNvPr>
          <p:cNvCxnSpPr>
            <a:cxnSpLocks/>
          </p:cNvCxnSpPr>
          <p:nvPr/>
        </p:nvCxnSpPr>
        <p:spPr>
          <a:xfrm>
            <a:off x="7900329"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DE662-3986-AB5E-ED8E-B5CA09C4DB46}"/>
              </a:ext>
            </a:extLst>
          </p:cNvPr>
          <p:cNvCxnSpPr>
            <a:cxnSpLocks/>
          </p:cNvCxnSpPr>
          <p:nvPr/>
        </p:nvCxnSpPr>
        <p:spPr>
          <a:xfrm>
            <a:off x="3845584"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C747CF-687E-9468-AB66-A0A860C85D80}"/>
              </a:ext>
            </a:extLst>
          </p:cNvPr>
          <p:cNvCxnSpPr>
            <a:cxnSpLocks/>
          </p:cNvCxnSpPr>
          <p:nvPr/>
        </p:nvCxnSpPr>
        <p:spPr>
          <a:xfrm>
            <a:off x="7936350"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D37EF5-8972-F193-239F-46D5EBB52C6F}"/>
              </a:ext>
            </a:extLst>
          </p:cNvPr>
          <p:cNvSpPr txBox="1"/>
          <p:nvPr/>
        </p:nvSpPr>
        <p:spPr>
          <a:xfrm>
            <a:off x="827304" y="326571"/>
            <a:ext cx="10330553" cy="646331"/>
          </a:xfrm>
          <a:prstGeom prst="rect">
            <a:avLst/>
          </a:prstGeom>
          <a:noFill/>
        </p:spPr>
        <p:txBody>
          <a:bodyPr wrap="square" rtlCol="0">
            <a:spAutoFit/>
          </a:bodyPr>
          <a:lstStyle/>
          <a:p>
            <a:r>
              <a:rPr lang="en-US" sz="3600"/>
              <a:t>PROJECT  WORKFLOW</a:t>
            </a:r>
          </a:p>
        </p:txBody>
      </p:sp>
      <p:cxnSp>
        <p:nvCxnSpPr>
          <p:cNvPr id="3" name="Straight Connector 2">
            <a:extLst>
              <a:ext uri="{FF2B5EF4-FFF2-40B4-BE49-F238E27FC236}">
                <a16:creationId xmlns:a16="http://schemas.microsoft.com/office/drawing/2014/main" id="{969A308D-4814-7FE8-8E66-49FECACC8841}"/>
              </a:ext>
            </a:extLst>
          </p:cNvPr>
          <p:cNvCxnSpPr>
            <a:cxnSpLocks/>
          </p:cNvCxnSpPr>
          <p:nvPr/>
        </p:nvCxnSpPr>
        <p:spPr>
          <a:xfrm flipH="1">
            <a:off x="1923589" y="4852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B4B19A-105A-AE2C-217D-8BAB0BF0D45C}"/>
              </a:ext>
            </a:extLst>
          </p:cNvPr>
          <p:cNvCxnSpPr/>
          <p:nvPr/>
        </p:nvCxnSpPr>
        <p:spPr>
          <a:xfrm>
            <a:off x="1915886" y="4844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67655-13B0-B6C3-71E7-6A26E74A5FB8}"/>
              </a:ext>
            </a:extLst>
          </p:cNvPr>
          <p:cNvCxnSpPr>
            <a:cxnSpLocks/>
          </p:cNvCxnSpPr>
          <p:nvPr/>
        </p:nvCxnSpPr>
        <p:spPr>
          <a:xfrm>
            <a:off x="10320560" y="4662698"/>
            <a:ext cx="0" cy="1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DA08A9-734C-1989-8BB8-BB9583C1EABC}"/>
              </a:ext>
            </a:extLst>
          </p:cNvPr>
          <p:cNvCxnSpPr>
            <a:cxnSpLocks/>
          </p:cNvCxnSpPr>
          <p:nvPr/>
        </p:nvCxnSpPr>
        <p:spPr>
          <a:xfrm flipH="1">
            <a:off x="1923589" y="2947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A37739-BA66-CB34-B4D7-2086185FD179}"/>
              </a:ext>
            </a:extLst>
          </p:cNvPr>
          <p:cNvCxnSpPr/>
          <p:nvPr/>
        </p:nvCxnSpPr>
        <p:spPr>
          <a:xfrm>
            <a:off x="1915886" y="2939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BD436-46B6-21E6-3282-676DBA099D88}"/>
              </a:ext>
            </a:extLst>
          </p:cNvPr>
          <p:cNvCxnSpPr>
            <a:cxnSpLocks/>
          </p:cNvCxnSpPr>
          <p:nvPr/>
        </p:nvCxnSpPr>
        <p:spPr>
          <a:xfrm>
            <a:off x="10320560" y="2757698"/>
            <a:ext cx="0" cy="1894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052548"/>
      </p:ext>
    </p:extLst>
  </p:cSld>
  <p:clrMapOvr>
    <a:masterClrMapping/>
  </p:clrMapOvr>
  <p:transition spd="slow">
    <p:push dir="u"/>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CB3F-C3D8-A219-F608-F4A5DE00C365}"/>
              </a:ext>
            </a:extLst>
          </p:cNvPr>
          <p:cNvSpPr>
            <a:spLocks noGrp="1"/>
          </p:cNvSpPr>
          <p:nvPr>
            <p:ph type="title"/>
          </p:nvPr>
        </p:nvSpPr>
        <p:spPr>
          <a:xfrm>
            <a:off x="838200" y="365125"/>
            <a:ext cx="5007964" cy="1325563"/>
          </a:xfrm>
        </p:spPr>
        <p:txBody>
          <a:bodyPr/>
          <a:lstStyle/>
          <a:p>
            <a:pPr algn="l"/>
            <a:r>
              <a:rPr lang="en-US"/>
              <a:t>What is an API</a:t>
            </a:r>
          </a:p>
        </p:txBody>
      </p:sp>
      <p:sp>
        <p:nvSpPr>
          <p:cNvPr id="3" name="Content Placeholder 2">
            <a:extLst>
              <a:ext uri="{FF2B5EF4-FFF2-40B4-BE49-F238E27FC236}">
                <a16:creationId xmlns:a16="http://schemas.microsoft.com/office/drawing/2014/main" id="{416A8F7F-EB9D-06BA-AD9A-FA0350A89A70}"/>
              </a:ext>
            </a:extLst>
          </p:cNvPr>
          <p:cNvSpPr>
            <a:spLocks noGrp="1"/>
          </p:cNvSpPr>
          <p:nvPr>
            <p:ph idx="1"/>
          </p:nvPr>
        </p:nvSpPr>
        <p:spPr>
          <a:xfrm>
            <a:off x="925285" y="2613512"/>
            <a:ext cx="6077506" cy="1630975"/>
          </a:xfrm>
        </p:spPr>
        <p:txBody>
          <a:bodyPr>
            <a:normAutofit/>
          </a:bodyPr>
          <a:lstStyle/>
          <a:p>
            <a:pPr marL="0" indent="0">
              <a:buNone/>
            </a:pPr>
            <a:r>
              <a:rPr lang="en-US" sz="2000"/>
              <a:t>Application Programming Interface: is a set of rules that enables software applications to communicate and interact with each other. </a:t>
            </a:r>
          </a:p>
        </p:txBody>
      </p:sp>
      <p:pic>
        <p:nvPicPr>
          <p:cNvPr id="1026" name="Picture 2" descr="REST API Definition: What are REST APIs (RESTful APIs)?">
            <a:extLst>
              <a:ext uri="{FF2B5EF4-FFF2-40B4-BE49-F238E27FC236}">
                <a16:creationId xmlns:a16="http://schemas.microsoft.com/office/drawing/2014/main" id="{1BD243D9-5AA5-3C60-BB3A-26892B72E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7482" y="1690688"/>
            <a:ext cx="4639387" cy="35017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1FC65A-7608-89B5-AAC0-6D2EC177A53D}"/>
              </a:ext>
            </a:extLst>
          </p:cNvPr>
          <p:cNvSpPr txBox="1"/>
          <p:nvPr/>
        </p:nvSpPr>
        <p:spPr>
          <a:xfrm>
            <a:off x="7217229" y="5301735"/>
            <a:ext cx="4278085" cy="276999"/>
          </a:xfrm>
          <a:prstGeom prst="rect">
            <a:avLst/>
          </a:prstGeom>
          <a:noFill/>
        </p:spPr>
        <p:txBody>
          <a:bodyPr wrap="square">
            <a:spAutoFit/>
          </a:bodyPr>
          <a:lstStyle/>
          <a:p>
            <a:r>
              <a:rPr lang="en-US" sz="1200"/>
              <a:t>Source: https://blog.iron.io/what-is-rest-api/</a:t>
            </a:r>
          </a:p>
        </p:txBody>
      </p:sp>
    </p:spTree>
    <p:extLst>
      <p:ext uri="{BB962C8B-B14F-4D97-AF65-F5344CB8AC3E}">
        <p14:creationId xmlns:p14="http://schemas.microsoft.com/office/powerpoint/2010/main" val="1782224282"/>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AAA8-1563-F8B9-2E1A-3FCF7A903F94}"/>
              </a:ext>
            </a:extLst>
          </p:cNvPr>
          <p:cNvSpPr>
            <a:spLocks noGrp="1"/>
          </p:cNvSpPr>
          <p:nvPr>
            <p:ph type="title"/>
          </p:nvPr>
        </p:nvSpPr>
        <p:spPr>
          <a:xfrm>
            <a:off x="685800" y="764373"/>
            <a:ext cx="10820400" cy="1293028"/>
          </a:xfrm>
        </p:spPr>
        <p:txBody>
          <a:bodyPr/>
          <a:lstStyle/>
          <a:p>
            <a:pPr algn="l"/>
            <a:r>
              <a:rPr lang="en-US"/>
              <a:t>How I used the USA jobs </a:t>
            </a:r>
            <a:r>
              <a:rPr lang="en-US" err="1"/>
              <a:t>Api</a:t>
            </a:r>
            <a:endParaRPr lang="en-US"/>
          </a:p>
        </p:txBody>
      </p:sp>
      <p:sp>
        <p:nvSpPr>
          <p:cNvPr id="4" name="Content Placeholder 3">
            <a:extLst>
              <a:ext uri="{FF2B5EF4-FFF2-40B4-BE49-F238E27FC236}">
                <a16:creationId xmlns:a16="http://schemas.microsoft.com/office/drawing/2014/main" id="{641CFE62-0A92-A37B-2A19-0193E84C4674}"/>
              </a:ext>
            </a:extLst>
          </p:cNvPr>
          <p:cNvSpPr txBox="1">
            <a:spLocks noGrp="1"/>
          </p:cNvSpPr>
          <p:nvPr>
            <p:ph idx="1"/>
          </p:nvPr>
        </p:nvSpPr>
        <p:spPr>
          <a:xfrm>
            <a:off x="685800" y="2193925"/>
            <a:ext cx="10820400" cy="2395528"/>
          </a:xfrm>
          <a:prstGeom prst="rect">
            <a:avLst/>
          </a:prstGeom>
          <a:noFill/>
        </p:spPr>
        <p:txBody>
          <a:bodyPr wrap="square" rtlCol="0">
            <a:spAutoFit/>
          </a:bodyPr>
          <a:lstStyle/>
          <a:p>
            <a:r>
              <a:rPr lang="en-US" sz="2000"/>
              <a:t>Familiarize Usajobs.gov API documentation and choosing parameters</a:t>
            </a:r>
          </a:p>
          <a:p>
            <a:endParaRPr lang="en-US" sz="2000"/>
          </a:p>
          <a:p>
            <a:r>
              <a:rPr lang="en-US" sz="2000"/>
              <a:t>API request</a:t>
            </a:r>
          </a:p>
          <a:p>
            <a:endParaRPr lang="en-US" sz="2000"/>
          </a:p>
          <a:p>
            <a:r>
              <a:rPr lang="en-US" sz="2000"/>
              <a:t>Parse API response</a:t>
            </a:r>
          </a:p>
          <a:p>
            <a:endParaRPr lang="en-US" sz="2000"/>
          </a:p>
        </p:txBody>
      </p:sp>
      <p:pic>
        <p:nvPicPr>
          <p:cNvPr id="2050" name="Picture 2" descr="Navigating USAJobs - VSFS DME Internship">
            <a:extLst>
              <a:ext uri="{FF2B5EF4-FFF2-40B4-BE49-F238E27FC236}">
                <a16:creationId xmlns:a16="http://schemas.microsoft.com/office/drawing/2014/main" id="{EFE6F671-BB06-05BF-D6A1-A37F6BC14B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11" b="3339"/>
          <a:stretch/>
        </p:blipFill>
        <p:spPr bwMode="auto">
          <a:xfrm>
            <a:off x="5608604" y="3208149"/>
            <a:ext cx="5323374" cy="280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01677"/>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84F42-FE84-366C-2DE3-6E8E67E0A409}"/>
              </a:ext>
            </a:extLst>
          </p:cNvPr>
          <p:cNvSpPr/>
          <p:nvPr/>
        </p:nvSpPr>
        <p:spPr>
          <a:xfrm>
            <a:off x="827304" y="1466016"/>
            <a:ext cx="2237010" cy="129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 Language Selection</a:t>
            </a:r>
          </a:p>
        </p:txBody>
      </p:sp>
      <p:cxnSp>
        <p:nvCxnSpPr>
          <p:cNvPr id="6" name="Straight Arrow Connector 5">
            <a:extLst>
              <a:ext uri="{FF2B5EF4-FFF2-40B4-BE49-F238E27FC236}">
                <a16:creationId xmlns:a16="http://schemas.microsoft.com/office/drawing/2014/main" id="{6650CBF5-7F2D-ED80-B5A7-A1C24F09F96F}"/>
              </a:ext>
            </a:extLst>
          </p:cNvPr>
          <p:cNvCxnSpPr>
            <a:cxnSpLocks/>
          </p:cNvCxnSpPr>
          <p:nvPr/>
        </p:nvCxnSpPr>
        <p:spPr>
          <a:xfrm>
            <a:off x="3759650" y="2077347"/>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73E20-B149-1AC3-8424-0EBF9032064E}"/>
              </a:ext>
            </a:extLst>
          </p:cNvPr>
          <p:cNvSpPr/>
          <p:nvPr/>
        </p:nvSpPr>
        <p:spPr>
          <a:xfrm>
            <a:off x="4998355" y="1471439"/>
            <a:ext cx="2237008" cy="128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p>
        </p:txBody>
      </p:sp>
      <p:cxnSp>
        <p:nvCxnSpPr>
          <p:cNvPr id="13" name="Straight Arrow Connector 12">
            <a:extLst>
              <a:ext uri="{FF2B5EF4-FFF2-40B4-BE49-F238E27FC236}">
                <a16:creationId xmlns:a16="http://schemas.microsoft.com/office/drawing/2014/main" id="{96AD24C8-34DC-1BC8-99D0-0A39D4E6E0EE}"/>
              </a:ext>
            </a:extLst>
          </p:cNvPr>
          <p:cNvCxnSpPr>
            <a:cxnSpLocks/>
          </p:cNvCxnSpPr>
          <p:nvPr/>
        </p:nvCxnSpPr>
        <p:spPr>
          <a:xfrm>
            <a:off x="7802654" y="2096548"/>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80A611-6A34-653A-52A0-3D4DBB9E129B}"/>
              </a:ext>
            </a:extLst>
          </p:cNvPr>
          <p:cNvSpPr/>
          <p:nvPr/>
        </p:nvSpPr>
        <p:spPr>
          <a:xfrm>
            <a:off x="827311" y="3333477"/>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Mining Code</a:t>
            </a:r>
          </a:p>
        </p:txBody>
      </p:sp>
      <p:sp>
        <p:nvSpPr>
          <p:cNvPr id="7" name="Rectangle 6">
            <a:extLst>
              <a:ext uri="{FF2B5EF4-FFF2-40B4-BE49-F238E27FC236}">
                <a16:creationId xmlns:a16="http://schemas.microsoft.com/office/drawing/2014/main" id="{CDD00FF2-10E3-A9D8-9BA0-C21D7949011C}"/>
              </a:ext>
            </a:extLst>
          </p:cNvPr>
          <p:cNvSpPr/>
          <p:nvPr/>
        </p:nvSpPr>
        <p:spPr>
          <a:xfrm>
            <a:off x="4998363" y="3345809"/>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 of Computer Science 1550 Series</a:t>
            </a:r>
          </a:p>
        </p:txBody>
      </p:sp>
      <p:sp>
        <p:nvSpPr>
          <p:cNvPr id="8" name="Rectangle 7">
            <a:extLst>
              <a:ext uri="{FF2B5EF4-FFF2-40B4-BE49-F238E27FC236}">
                <a16:creationId xmlns:a16="http://schemas.microsoft.com/office/drawing/2014/main" id="{DCFB1A43-4DF8-EB5B-F6B3-00B15F65A1CF}"/>
              </a:ext>
            </a:extLst>
          </p:cNvPr>
          <p:cNvSpPr/>
          <p:nvPr/>
        </p:nvSpPr>
        <p:spPr>
          <a:xfrm>
            <a:off x="9202058" y="1421990"/>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Parameters </a:t>
            </a:r>
          </a:p>
        </p:txBody>
      </p:sp>
      <p:sp>
        <p:nvSpPr>
          <p:cNvPr id="12" name="Rectangle 11">
            <a:extLst>
              <a:ext uri="{FF2B5EF4-FFF2-40B4-BE49-F238E27FC236}">
                <a16:creationId xmlns:a16="http://schemas.microsoft.com/office/drawing/2014/main" id="{53153201-34EE-27BA-1766-FD3C392BD136}"/>
              </a:ext>
            </a:extLst>
          </p:cNvPr>
          <p:cNvSpPr/>
          <p:nvPr/>
        </p:nvSpPr>
        <p:spPr>
          <a:xfrm>
            <a:off x="9202069" y="3348868"/>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Curated Data Set</a:t>
            </a:r>
          </a:p>
        </p:txBody>
      </p:sp>
      <p:sp>
        <p:nvSpPr>
          <p:cNvPr id="15" name="Rectangle 14">
            <a:extLst>
              <a:ext uri="{FF2B5EF4-FFF2-40B4-BE49-F238E27FC236}">
                <a16:creationId xmlns:a16="http://schemas.microsoft.com/office/drawing/2014/main" id="{F0AC6998-77F9-2027-1B90-51BB1B28BE98}"/>
              </a:ext>
            </a:extLst>
          </p:cNvPr>
          <p:cNvSpPr/>
          <p:nvPr/>
        </p:nvSpPr>
        <p:spPr>
          <a:xfrm>
            <a:off x="827314"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sp>
        <p:nvSpPr>
          <p:cNvPr id="17" name="Rectangle 16">
            <a:extLst>
              <a:ext uri="{FF2B5EF4-FFF2-40B4-BE49-F238E27FC236}">
                <a16:creationId xmlns:a16="http://schemas.microsoft.com/office/drawing/2014/main" id="{007118AC-7AB8-BA8D-D290-285363D8CD20}"/>
              </a:ext>
            </a:extLst>
          </p:cNvPr>
          <p:cNvSpPr/>
          <p:nvPr/>
        </p:nvSpPr>
        <p:spPr>
          <a:xfrm>
            <a:off x="9202070"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Scope of Project</a:t>
            </a:r>
          </a:p>
        </p:txBody>
      </p:sp>
      <p:sp>
        <p:nvSpPr>
          <p:cNvPr id="23" name="Rectangle 22">
            <a:extLst>
              <a:ext uri="{FF2B5EF4-FFF2-40B4-BE49-F238E27FC236}">
                <a16:creationId xmlns:a16="http://schemas.microsoft.com/office/drawing/2014/main" id="{2E4618BB-10CC-5634-2EB8-9CF5BDD264BC}"/>
              </a:ext>
            </a:extLst>
          </p:cNvPr>
          <p:cNvSpPr/>
          <p:nvPr/>
        </p:nvSpPr>
        <p:spPr>
          <a:xfrm>
            <a:off x="5014692"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Discussion</a:t>
            </a:r>
          </a:p>
        </p:txBody>
      </p:sp>
      <p:cxnSp>
        <p:nvCxnSpPr>
          <p:cNvPr id="26" name="Straight Arrow Connector 25">
            <a:extLst>
              <a:ext uri="{FF2B5EF4-FFF2-40B4-BE49-F238E27FC236}">
                <a16:creationId xmlns:a16="http://schemas.microsoft.com/office/drawing/2014/main" id="{814BF606-2152-39DF-E851-C30CABFB7B76}"/>
              </a:ext>
            </a:extLst>
          </p:cNvPr>
          <p:cNvCxnSpPr>
            <a:cxnSpLocks/>
          </p:cNvCxnSpPr>
          <p:nvPr/>
        </p:nvCxnSpPr>
        <p:spPr>
          <a:xfrm>
            <a:off x="3759660"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951D45-EB66-78AB-BEAD-421083C4ACC0}"/>
              </a:ext>
            </a:extLst>
          </p:cNvPr>
          <p:cNvCxnSpPr>
            <a:cxnSpLocks/>
          </p:cNvCxnSpPr>
          <p:nvPr/>
        </p:nvCxnSpPr>
        <p:spPr>
          <a:xfrm>
            <a:off x="7900329"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DE662-3986-AB5E-ED8E-B5CA09C4DB46}"/>
              </a:ext>
            </a:extLst>
          </p:cNvPr>
          <p:cNvCxnSpPr>
            <a:cxnSpLocks/>
          </p:cNvCxnSpPr>
          <p:nvPr/>
        </p:nvCxnSpPr>
        <p:spPr>
          <a:xfrm>
            <a:off x="3845584"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C747CF-687E-9468-AB66-A0A860C85D80}"/>
              </a:ext>
            </a:extLst>
          </p:cNvPr>
          <p:cNvCxnSpPr>
            <a:cxnSpLocks/>
          </p:cNvCxnSpPr>
          <p:nvPr/>
        </p:nvCxnSpPr>
        <p:spPr>
          <a:xfrm>
            <a:off x="7936350"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D37EF5-8972-F193-239F-46D5EBB52C6F}"/>
              </a:ext>
            </a:extLst>
          </p:cNvPr>
          <p:cNvSpPr txBox="1"/>
          <p:nvPr/>
        </p:nvSpPr>
        <p:spPr>
          <a:xfrm>
            <a:off x="827304" y="326571"/>
            <a:ext cx="10330553" cy="646331"/>
          </a:xfrm>
          <a:prstGeom prst="rect">
            <a:avLst/>
          </a:prstGeom>
          <a:noFill/>
        </p:spPr>
        <p:txBody>
          <a:bodyPr wrap="square" rtlCol="0">
            <a:spAutoFit/>
          </a:bodyPr>
          <a:lstStyle/>
          <a:p>
            <a:r>
              <a:rPr lang="en-US" sz="3600"/>
              <a:t>PROJECT  WORKFLOW</a:t>
            </a:r>
          </a:p>
        </p:txBody>
      </p:sp>
      <p:cxnSp>
        <p:nvCxnSpPr>
          <p:cNvPr id="3" name="Straight Connector 2">
            <a:extLst>
              <a:ext uri="{FF2B5EF4-FFF2-40B4-BE49-F238E27FC236}">
                <a16:creationId xmlns:a16="http://schemas.microsoft.com/office/drawing/2014/main" id="{969A308D-4814-7FE8-8E66-49FECACC8841}"/>
              </a:ext>
            </a:extLst>
          </p:cNvPr>
          <p:cNvCxnSpPr>
            <a:cxnSpLocks/>
          </p:cNvCxnSpPr>
          <p:nvPr/>
        </p:nvCxnSpPr>
        <p:spPr>
          <a:xfrm flipH="1">
            <a:off x="1923589" y="4852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B4B19A-105A-AE2C-217D-8BAB0BF0D45C}"/>
              </a:ext>
            </a:extLst>
          </p:cNvPr>
          <p:cNvCxnSpPr/>
          <p:nvPr/>
        </p:nvCxnSpPr>
        <p:spPr>
          <a:xfrm>
            <a:off x="1915886" y="4844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67655-13B0-B6C3-71E7-6A26E74A5FB8}"/>
              </a:ext>
            </a:extLst>
          </p:cNvPr>
          <p:cNvCxnSpPr>
            <a:cxnSpLocks/>
          </p:cNvCxnSpPr>
          <p:nvPr/>
        </p:nvCxnSpPr>
        <p:spPr>
          <a:xfrm>
            <a:off x="10320560" y="4662698"/>
            <a:ext cx="0" cy="1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DA08A9-734C-1989-8BB8-BB9583C1EABC}"/>
              </a:ext>
            </a:extLst>
          </p:cNvPr>
          <p:cNvCxnSpPr>
            <a:cxnSpLocks/>
          </p:cNvCxnSpPr>
          <p:nvPr/>
        </p:nvCxnSpPr>
        <p:spPr>
          <a:xfrm flipH="1">
            <a:off x="1923589" y="2947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A37739-BA66-CB34-B4D7-2086185FD179}"/>
              </a:ext>
            </a:extLst>
          </p:cNvPr>
          <p:cNvCxnSpPr/>
          <p:nvPr/>
        </p:nvCxnSpPr>
        <p:spPr>
          <a:xfrm>
            <a:off x="1915886" y="2939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BD436-46B6-21E6-3282-676DBA099D88}"/>
              </a:ext>
            </a:extLst>
          </p:cNvPr>
          <p:cNvCxnSpPr>
            <a:cxnSpLocks/>
          </p:cNvCxnSpPr>
          <p:nvPr/>
        </p:nvCxnSpPr>
        <p:spPr>
          <a:xfrm>
            <a:off x="10320560" y="2757698"/>
            <a:ext cx="0" cy="1894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959221"/>
      </p:ext>
    </p:extLst>
  </p:cSld>
  <p:clrMapOvr>
    <a:masterClrMapping/>
  </p:clrMapOvr>
  <p:transition spd="slow">
    <p:push dir="u"/>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4B8A-5530-F139-BC0A-D6BDDD4CA11B}"/>
              </a:ext>
            </a:extLst>
          </p:cNvPr>
          <p:cNvSpPr>
            <a:spLocks noGrp="1"/>
          </p:cNvSpPr>
          <p:nvPr>
            <p:ph type="title"/>
          </p:nvPr>
        </p:nvSpPr>
        <p:spPr>
          <a:xfrm>
            <a:off x="685800" y="764373"/>
            <a:ext cx="10820400" cy="1293028"/>
          </a:xfrm>
        </p:spPr>
        <p:txBody>
          <a:bodyPr/>
          <a:lstStyle/>
          <a:p>
            <a:pPr algn="l"/>
            <a:r>
              <a:rPr lang="en-US"/>
              <a:t>Experimental parameters </a:t>
            </a:r>
          </a:p>
        </p:txBody>
      </p:sp>
      <p:sp>
        <p:nvSpPr>
          <p:cNvPr id="3" name="Content Placeholder 2">
            <a:extLst>
              <a:ext uri="{FF2B5EF4-FFF2-40B4-BE49-F238E27FC236}">
                <a16:creationId xmlns:a16="http://schemas.microsoft.com/office/drawing/2014/main" id="{0A6D1A57-A423-9B4F-05D9-2462D08B7333}"/>
              </a:ext>
            </a:extLst>
          </p:cNvPr>
          <p:cNvSpPr>
            <a:spLocks noGrp="1"/>
          </p:cNvSpPr>
          <p:nvPr>
            <p:ph idx="1"/>
          </p:nvPr>
        </p:nvSpPr>
        <p:spPr>
          <a:xfrm>
            <a:off x="685801" y="2194560"/>
            <a:ext cx="4074735" cy="4024125"/>
          </a:xfrm>
        </p:spPr>
        <p:txBody>
          <a:bodyPr/>
          <a:lstStyle/>
          <a:p>
            <a:pPr marL="0" indent="0">
              <a:buNone/>
            </a:pPr>
            <a:r>
              <a:rPr lang="en-US" b="1" u="sng"/>
              <a:t>Endpoints:</a:t>
            </a:r>
          </a:p>
          <a:p>
            <a:pPr lvl="1"/>
            <a:r>
              <a:rPr lang="en-US"/>
              <a:t>Historic job ads</a:t>
            </a:r>
          </a:p>
          <a:p>
            <a:pPr marL="457200" lvl="1" indent="0">
              <a:buNone/>
            </a:pPr>
            <a:endParaRPr lang="en-US"/>
          </a:p>
          <a:p>
            <a:pPr marL="457200" lvl="1" indent="0">
              <a:buNone/>
            </a:pPr>
            <a:endParaRPr lang="en-US"/>
          </a:p>
          <a:p>
            <a:pPr marL="457200" lvl="1" indent="0">
              <a:buNone/>
            </a:pPr>
            <a:endParaRPr lang="en-US"/>
          </a:p>
          <a:p>
            <a:pPr marL="0" indent="0">
              <a:buNone/>
            </a:pPr>
            <a:r>
              <a:rPr lang="en-US" b="1" u="sng"/>
              <a:t>Parameters:</a:t>
            </a:r>
          </a:p>
          <a:p>
            <a:pPr lvl="1"/>
            <a:r>
              <a:rPr lang="en-US"/>
              <a:t>Position Series (1550: Computer Science)</a:t>
            </a:r>
          </a:p>
          <a:p>
            <a:pPr lvl="1"/>
            <a:r>
              <a:rPr lang="en-US"/>
              <a:t>Time period (2021)</a:t>
            </a:r>
          </a:p>
          <a:p>
            <a:pPr lvl="1"/>
            <a:r>
              <a:rPr lang="en-US"/>
              <a:t>Sample size (random pool of 1000 historic job ads)</a:t>
            </a:r>
          </a:p>
        </p:txBody>
      </p:sp>
      <p:pic>
        <p:nvPicPr>
          <p:cNvPr id="6" name="USAJOBS - Job Announcement - Personal - Microsoft_ Edge 2023-07-30 10-27-24">
            <a:hlinkClick r:id="" action="ppaction://media"/>
            <a:extLst>
              <a:ext uri="{FF2B5EF4-FFF2-40B4-BE49-F238E27FC236}">
                <a16:creationId xmlns:a16="http://schemas.microsoft.com/office/drawing/2014/main" id="{60D28F6F-42F1-0436-F1B8-EB00325384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98570" y="1915545"/>
            <a:ext cx="6977743" cy="3706926"/>
          </a:xfrm>
          <a:prstGeom prst="rect">
            <a:avLst/>
          </a:prstGeom>
        </p:spPr>
      </p:pic>
    </p:spTree>
    <p:extLst>
      <p:ext uri="{BB962C8B-B14F-4D97-AF65-F5344CB8AC3E}">
        <p14:creationId xmlns:p14="http://schemas.microsoft.com/office/powerpoint/2010/main" val="256709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84F42-FE84-366C-2DE3-6E8E67E0A409}"/>
              </a:ext>
            </a:extLst>
          </p:cNvPr>
          <p:cNvSpPr/>
          <p:nvPr/>
        </p:nvSpPr>
        <p:spPr>
          <a:xfrm>
            <a:off x="827304" y="1466016"/>
            <a:ext cx="2237010" cy="129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 Language Selection</a:t>
            </a:r>
          </a:p>
        </p:txBody>
      </p:sp>
      <p:cxnSp>
        <p:nvCxnSpPr>
          <p:cNvPr id="6" name="Straight Arrow Connector 5">
            <a:extLst>
              <a:ext uri="{FF2B5EF4-FFF2-40B4-BE49-F238E27FC236}">
                <a16:creationId xmlns:a16="http://schemas.microsoft.com/office/drawing/2014/main" id="{6650CBF5-7F2D-ED80-B5A7-A1C24F09F96F}"/>
              </a:ext>
            </a:extLst>
          </p:cNvPr>
          <p:cNvCxnSpPr>
            <a:cxnSpLocks/>
          </p:cNvCxnSpPr>
          <p:nvPr/>
        </p:nvCxnSpPr>
        <p:spPr>
          <a:xfrm>
            <a:off x="3759650" y="2077347"/>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73E20-B149-1AC3-8424-0EBF9032064E}"/>
              </a:ext>
            </a:extLst>
          </p:cNvPr>
          <p:cNvSpPr/>
          <p:nvPr/>
        </p:nvSpPr>
        <p:spPr>
          <a:xfrm>
            <a:off x="4998355" y="1471439"/>
            <a:ext cx="2237008" cy="128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p>
        </p:txBody>
      </p:sp>
      <p:cxnSp>
        <p:nvCxnSpPr>
          <p:cNvPr id="13" name="Straight Arrow Connector 12">
            <a:extLst>
              <a:ext uri="{FF2B5EF4-FFF2-40B4-BE49-F238E27FC236}">
                <a16:creationId xmlns:a16="http://schemas.microsoft.com/office/drawing/2014/main" id="{96AD24C8-34DC-1BC8-99D0-0A39D4E6E0EE}"/>
              </a:ext>
            </a:extLst>
          </p:cNvPr>
          <p:cNvCxnSpPr>
            <a:cxnSpLocks/>
          </p:cNvCxnSpPr>
          <p:nvPr/>
        </p:nvCxnSpPr>
        <p:spPr>
          <a:xfrm>
            <a:off x="7802654" y="2096548"/>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80A611-6A34-653A-52A0-3D4DBB9E129B}"/>
              </a:ext>
            </a:extLst>
          </p:cNvPr>
          <p:cNvSpPr/>
          <p:nvPr/>
        </p:nvSpPr>
        <p:spPr>
          <a:xfrm>
            <a:off x="827311" y="3333477"/>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Mining Code</a:t>
            </a:r>
          </a:p>
        </p:txBody>
      </p:sp>
      <p:sp>
        <p:nvSpPr>
          <p:cNvPr id="7" name="Rectangle 6">
            <a:extLst>
              <a:ext uri="{FF2B5EF4-FFF2-40B4-BE49-F238E27FC236}">
                <a16:creationId xmlns:a16="http://schemas.microsoft.com/office/drawing/2014/main" id="{CDD00FF2-10E3-A9D8-9BA0-C21D7949011C}"/>
              </a:ext>
            </a:extLst>
          </p:cNvPr>
          <p:cNvSpPr/>
          <p:nvPr/>
        </p:nvSpPr>
        <p:spPr>
          <a:xfrm>
            <a:off x="4998363" y="3345809"/>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 of Computer Science 1550 Series</a:t>
            </a:r>
          </a:p>
        </p:txBody>
      </p:sp>
      <p:sp>
        <p:nvSpPr>
          <p:cNvPr id="8" name="Rectangle 7">
            <a:extLst>
              <a:ext uri="{FF2B5EF4-FFF2-40B4-BE49-F238E27FC236}">
                <a16:creationId xmlns:a16="http://schemas.microsoft.com/office/drawing/2014/main" id="{DCFB1A43-4DF8-EB5B-F6B3-00B15F65A1CF}"/>
              </a:ext>
            </a:extLst>
          </p:cNvPr>
          <p:cNvSpPr/>
          <p:nvPr/>
        </p:nvSpPr>
        <p:spPr>
          <a:xfrm>
            <a:off x="9202058" y="1421990"/>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Parameters </a:t>
            </a:r>
          </a:p>
        </p:txBody>
      </p:sp>
      <p:sp>
        <p:nvSpPr>
          <p:cNvPr id="12" name="Rectangle 11">
            <a:extLst>
              <a:ext uri="{FF2B5EF4-FFF2-40B4-BE49-F238E27FC236}">
                <a16:creationId xmlns:a16="http://schemas.microsoft.com/office/drawing/2014/main" id="{53153201-34EE-27BA-1766-FD3C392BD136}"/>
              </a:ext>
            </a:extLst>
          </p:cNvPr>
          <p:cNvSpPr/>
          <p:nvPr/>
        </p:nvSpPr>
        <p:spPr>
          <a:xfrm>
            <a:off x="9202069" y="3348868"/>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Curated Data Set</a:t>
            </a:r>
          </a:p>
        </p:txBody>
      </p:sp>
      <p:sp>
        <p:nvSpPr>
          <p:cNvPr id="15" name="Rectangle 14">
            <a:extLst>
              <a:ext uri="{FF2B5EF4-FFF2-40B4-BE49-F238E27FC236}">
                <a16:creationId xmlns:a16="http://schemas.microsoft.com/office/drawing/2014/main" id="{F0AC6998-77F9-2027-1B90-51BB1B28BE98}"/>
              </a:ext>
            </a:extLst>
          </p:cNvPr>
          <p:cNvSpPr/>
          <p:nvPr/>
        </p:nvSpPr>
        <p:spPr>
          <a:xfrm>
            <a:off x="827314"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sp>
        <p:nvSpPr>
          <p:cNvPr id="17" name="Rectangle 16">
            <a:extLst>
              <a:ext uri="{FF2B5EF4-FFF2-40B4-BE49-F238E27FC236}">
                <a16:creationId xmlns:a16="http://schemas.microsoft.com/office/drawing/2014/main" id="{007118AC-7AB8-BA8D-D290-285363D8CD20}"/>
              </a:ext>
            </a:extLst>
          </p:cNvPr>
          <p:cNvSpPr/>
          <p:nvPr/>
        </p:nvSpPr>
        <p:spPr>
          <a:xfrm>
            <a:off x="9202070"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Scope of Project</a:t>
            </a:r>
          </a:p>
        </p:txBody>
      </p:sp>
      <p:sp>
        <p:nvSpPr>
          <p:cNvPr id="23" name="Rectangle 22">
            <a:extLst>
              <a:ext uri="{FF2B5EF4-FFF2-40B4-BE49-F238E27FC236}">
                <a16:creationId xmlns:a16="http://schemas.microsoft.com/office/drawing/2014/main" id="{2E4618BB-10CC-5634-2EB8-9CF5BDD264BC}"/>
              </a:ext>
            </a:extLst>
          </p:cNvPr>
          <p:cNvSpPr/>
          <p:nvPr/>
        </p:nvSpPr>
        <p:spPr>
          <a:xfrm>
            <a:off x="5014692"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Discussion</a:t>
            </a:r>
          </a:p>
        </p:txBody>
      </p:sp>
      <p:cxnSp>
        <p:nvCxnSpPr>
          <p:cNvPr id="26" name="Straight Arrow Connector 25">
            <a:extLst>
              <a:ext uri="{FF2B5EF4-FFF2-40B4-BE49-F238E27FC236}">
                <a16:creationId xmlns:a16="http://schemas.microsoft.com/office/drawing/2014/main" id="{814BF606-2152-39DF-E851-C30CABFB7B76}"/>
              </a:ext>
            </a:extLst>
          </p:cNvPr>
          <p:cNvCxnSpPr>
            <a:cxnSpLocks/>
          </p:cNvCxnSpPr>
          <p:nvPr/>
        </p:nvCxnSpPr>
        <p:spPr>
          <a:xfrm>
            <a:off x="3759660"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951D45-EB66-78AB-BEAD-421083C4ACC0}"/>
              </a:ext>
            </a:extLst>
          </p:cNvPr>
          <p:cNvCxnSpPr>
            <a:cxnSpLocks/>
          </p:cNvCxnSpPr>
          <p:nvPr/>
        </p:nvCxnSpPr>
        <p:spPr>
          <a:xfrm>
            <a:off x="7900329"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DE662-3986-AB5E-ED8E-B5CA09C4DB46}"/>
              </a:ext>
            </a:extLst>
          </p:cNvPr>
          <p:cNvCxnSpPr>
            <a:cxnSpLocks/>
          </p:cNvCxnSpPr>
          <p:nvPr/>
        </p:nvCxnSpPr>
        <p:spPr>
          <a:xfrm>
            <a:off x="3845584"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C747CF-687E-9468-AB66-A0A860C85D80}"/>
              </a:ext>
            </a:extLst>
          </p:cNvPr>
          <p:cNvCxnSpPr>
            <a:cxnSpLocks/>
          </p:cNvCxnSpPr>
          <p:nvPr/>
        </p:nvCxnSpPr>
        <p:spPr>
          <a:xfrm>
            <a:off x="7936350"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D37EF5-8972-F193-239F-46D5EBB52C6F}"/>
              </a:ext>
            </a:extLst>
          </p:cNvPr>
          <p:cNvSpPr txBox="1"/>
          <p:nvPr/>
        </p:nvSpPr>
        <p:spPr>
          <a:xfrm>
            <a:off x="827304" y="326571"/>
            <a:ext cx="10330553" cy="646331"/>
          </a:xfrm>
          <a:prstGeom prst="rect">
            <a:avLst/>
          </a:prstGeom>
          <a:noFill/>
        </p:spPr>
        <p:txBody>
          <a:bodyPr wrap="square" rtlCol="0">
            <a:spAutoFit/>
          </a:bodyPr>
          <a:lstStyle/>
          <a:p>
            <a:r>
              <a:rPr lang="en-US" sz="3600"/>
              <a:t>PROJECT  WORKFLOW</a:t>
            </a:r>
          </a:p>
        </p:txBody>
      </p:sp>
      <p:cxnSp>
        <p:nvCxnSpPr>
          <p:cNvPr id="3" name="Straight Connector 2">
            <a:extLst>
              <a:ext uri="{FF2B5EF4-FFF2-40B4-BE49-F238E27FC236}">
                <a16:creationId xmlns:a16="http://schemas.microsoft.com/office/drawing/2014/main" id="{969A308D-4814-7FE8-8E66-49FECACC8841}"/>
              </a:ext>
            </a:extLst>
          </p:cNvPr>
          <p:cNvCxnSpPr>
            <a:cxnSpLocks/>
          </p:cNvCxnSpPr>
          <p:nvPr/>
        </p:nvCxnSpPr>
        <p:spPr>
          <a:xfrm flipH="1">
            <a:off x="1923589" y="4852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B4B19A-105A-AE2C-217D-8BAB0BF0D45C}"/>
              </a:ext>
            </a:extLst>
          </p:cNvPr>
          <p:cNvCxnSpPr/>
          <p:nvPr/>
        </p:nvCxnSpPr>
        <p:spPr>
          <a:xfrm>
            <a:off x="1915886" y="4844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67655-13B0-B6C3-71E7-6A26E74A5FB8}"/>
              </a:ext>
            </a:extLst>
          </p:cNvPr>
          <p:cNvCxnSpPr>
            <a:cxnSpLocks/>
          </p:cNvCxnSpPr>
          <p:nvPr/>
        </p:nvCxnSpPr>
        <p:spPr>
          <a:xfrm>
            <a:off x="10320560" y="4662698"/>
            <a:ext cx="0" cy="1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DA08A9-734C-1989-8BB8-BB9583C1EABC}"/>
              </a:ext>
            </a:extLst>
          </p:cNvPr>
          <p:cNvCxnSpPr>
            <a:cxnSpLocks/>
          </p:cNvCxnSpPr>
          <p:nvPr/>
        </p:nvCxnSpPr>
        <p:spPr>
          <a:xfrm flipH="1">
            <a:off x="1923589" y="2947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A37739-BA66-CB34-B4D7-2086185FD179}"/>
              </a:ext>
            </a:extLst>
          </p:cNvPr>
          <p:cNvCxnSpPr/>
          <p:nvPr/>
        </p:nvCxnSpPr>
        <p:spPr>
          <a:xfrm>
            <a:off x="1915886" y="2939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BD436-46B6-21E6-3282-676DBA099D88}"/>
              </a:ext>
            </a:extLst>
          </p:cNvPr>
          <p:cNvCxnSpPr>
            <a:cxnSpLocks/>
          </p:cNvCxnSpPr>
          <p:nvPr/>
        </p:nvCxnSpPr>
        <p:spPr>
          <a:xfrm>
            <a:off x="10320560" y="2757698"/>
            <a:ext cx="0" cy="1894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813441"/>
      </p:ext>
    </p:extLst>
  </p:cSld>
  <p:clrMapOvr>
    <a:masterClrMapping/>
  </p:clrMapOvr>
  <p:transition spd="slow">
    <p:push dir="u"/>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5B92-640B-66F9-201A-43FAD1ED6EDD}"/>
              </a:ext>
            </a:extLst>
          </p:cNvPr>
          <p:cNvSpPr>
            <a:spLocks noGrp="1"/>
          </p:cNvSpPr>
          <p:nvPr>
            <p:ph type="title"/>
          </p:nvPr>
        </p:nvSpPr>
        <p:spPr>
          <a:xfrm>
            <a:off x="685800" y="492230"/>
            <a:ext cx="8610600" cy="1293028"/>
          </a:xfrm>
        </p:spPr>
        <p:txBody>
          <a:bodyPr/>
          <a:lstStyle/>
          <a:p>
            <a:pPr algn="l"/>
            <a:r>
              <a:rPr lang="en-US"/>
              <a:t>Text mining Code</a:t>
            </a:r>
          </a:p>
        </p:txBody>
      </p:sp>
      <p:sp>
        <p:nvSpPr>
          <p:cNvPr id="3" name="Content Placeholder 2">
            <a:extLst>
              <a:ext uri="{FF2B5EF4-FFF2-40B4-BE49-F238E27FC236}">
                <a16:creationId xmlns:a16="http://schemas.microsoft.com/office/drawing/2014/main" id="{BF23DB1C-E37C-00D0-6953-08C343CDE69C}"/>
              </a:ext>
            </a:extLst>
          </p:cNvPr>
          <p:cNvSpPr>
            <a:spLocks noGrp="1"/>
          </p:cNvSpPr>
          <p:nvPr>
            <p:ph idx="1"/>
          </p:nvPr>
        </p:nvSpPr>
        <p:spPr>
          <a:xfrm>
            <a:off x="685800" y="2194560"/>
            <a:ext cx="9710057" cy="4024125"/>
          </a:xfrm>
        </p:spPr>
        <p:txBody>
          <a:bodyPr/>
          <a:lstStyle/>
          <a:p>
            <a:r>
              <a:rPr lang="en-US"/>
              <a:t>A code that takes in a file and counts the occurrences of every word</a:t>
            </a:r>
          </a:p>
          <a:p>
            <a:endParaRPr lang="en-US"/>
          </a:p>
          <a:p>
            <a:r>
              <a:rPr lang="en-US"/>
              <a:t>Creating a list of symbols that will be removed when seen</a:t>
            </a:r>
          </a:p>
          <a:p>
            <a:endParaRPr lang="en-US"/>
          </a:p>
          <a:p>
            <a:r>
              <a:rPr lang="en-US"/>
              <a:t>Use a language tool kit</a:t>
            </a:r>
          </a:p>
          <a:p>
            <a:endParaRPr lang="en-US"/>
          </a:p>
          <a:p>
            <a:r>
              <a:rPr lang="en-US"/>
              <a:t>Create a word cloud that will help visualize our data</a:t>
            </a:r>
          </a:p>
          <a:p>
            <a:endParaRPr lang="en-US"/>
          </a:p>
          <a:p>
            <a:endParaRPr lang="en-US"/>
          </a:p>
          <a:p>
            <a:endParaRPr lang="en-US"/>
          </a:p>
          <a:p>
            <a:endParaRPr lang="en-US"/>
          </a:p>
          <a:p>
            <a:pPr marL="0" indent="0">
              <a:buNone/>
            </a:pPr>
            <a:endParaRPr lang="en-US"/>
          </a:p>
          <a:p>
            <a:endParaRPr lang="en-US"/>
          </a:p>
        </p:txBody>
      </p:sp>
    </p:spTree>
    <p:extLst>
      <p:ext uri="{BB962C8B-B14F-4D97-AF65-F5344CB8AC3E}">
        <p14:creationId xmlns:p14="http://schemas.microsoft.com/office/powerpoint/2010/main" val="204752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5DADC-32E0-5326-744E-C49265ABC2BC}"/>
              </a:ext>
            </a:extLst>
          </p:cNvPr>
          <p:cNvSpPr>
            <a:spLocks noGrp="1"/>
          </p:cNvSpPr>
          <p:nvPr>
            <p:ph type="title"/>
          </p:nvPr>
        </p:nvSpPr>
        <p:spPr>
          <a:xfrm>
            <a:off x="500743" y="277860"/>
            <a:ext cx="6946043" cy="1325563"/>
          </a:xfrm>
        </p:spPr>
        <p:txBody>
          <a:bodyPr/>
          <a:lstStyle/>
          <a:p>
            <a:pPr algn="l"/>
            <a:r>
              <a:rPr lang="en-US"/>
              <a:t>Introduction </a:t>
            </a:r>
          </a:p>
        </p:txBody>
      </p:sp>
      <p:sp>
        <p:nvSpPr>
          <p:cNvPr id="3" name="Content Placeholder 2">
            <a:extLst>
              <a:ext uri="{FF2B5EF4-FFF2-40B4-BE49-F238E27FC236}">
                <a16:creationId xmlns:a16="http://schemas.microsoft.com/office/drawing/2014/main" id="{67E64679-5599-17DE-6108-A7F8F5D3C87E}"/>
              </a:ext>
            </a:extLst>
          </p:cNvPr>
          <p:cNvSpPr>
            <a:spLocks noGrp="1"/>
          </p:cNvSpPr>
          <p:nvPr>
            <p:ph idx="1"/>
          </p:nvPr>
        </p:nvSpPr>
        <p:spPr>
          <a:xfrm>
            <a:off x="838200" y="1825624"/>
            <a:ext cx="5606988" cy="4274268"/>
          </a:xfrm>
        </p:spPr>
        <p:txBody>
          <a:bodyPr>
            <a:normAutofit fontScale="92500" lnSpcReduction="20000"/>
          </a:bodyPr>
          <a:lstStyle/>
          <a:p>
            <a:r>
              <a:rPr lang="en-US"/>
              <a:t>Ayomide Johnson, (he/him)</a:t>
            </a:r>
          </a:p>
          <a:p>
            <a:endParaRPr lang="en-US"/>
          </a:p>
          <a:p>
            <a:r>
              <a:rPr lang="en-US"/>
              <a:t>Born in Nigeria</a:t>
            </a:r>
          </a:p>
          <a:p>
            <a:pPr marL="0" indent="0">
              <a:buNone/>
            </a:pPr>
            <a:endParaRPr lang="en-US"/>
          </a:p>
          <a:p>
            <a:r>
              <a:rPr lang="en-US"/>
              <a:t>College: Towson University </a:t>
            </a:r>
          </a:p>
          <a:p>
            <a:endParaRPr lang="en-US"/>
          </a:p>
          <a:p>
            <a:r>
              <a:rPr lang="en-US"/>
              <a:t>Major: Computer Science, BS</a:t>
            </a:r>
          </a:p>
          <a:p>
            <a:endParaRPr lang="en-US"/>
          </a:p>
          <a:p>
            <a:r>
              <a:rPr lang="en-US"/>
              <a:t>DEIO</a:t>
            </a:r>
          </a:p>
          <a:p>
            <a:endParaRPr lang="en-US"/>
          </a:p>
          <a:p>
            <a:r>
              <a:rPr lang="en-US"/>
              <a:t>Interested in technology since a young age</a:t>
            </a:r>
          </a:p>
          <a:p>
            <a:endParaRPr lang="en-US"/>
          </a:p>
          <a:p>
            <a:endParaRPr lang="en-US" sz="2000"/>
          </a:p>
          <a:p>
            <a:endParaRPr lang="en-US" sz="2000"/>
          </a:p>
        </p:txBody>
      </p:sp>
      <p:sp>
        <p:nvSpPr>
          <p:cNvPr id="6" name="TextBox 5">
            <a:extLst>
              <a:ext uri="{FF2B5EF4-FFF2-40B4-BE49-F238E27FC236}">
                <a16:creationId xmlns:a16="http://schemas.microsoft.com/office/drawing/2014/main" id="{764AD296-41C2-920A-DF89-C3AD74827408}"/>
              </a:ext>
            </a:extLst>
          </p:cNvPr>
          <p:cNvSpPr txBox="1"/>
          <p:nvPr/>
        </p:nvSpPr>
        <p:spPr>
          <a:xfrm>
            <a:off x="7583862" y="5315624"/>
            <a:ext cx="4006391" cy="1323439"/>
          </a:xfrm>
          <a:prstGeom prst="rect">
            <a:avLst/>
          </a:prstGeom>
          <a:noFill/>
        </p:spPr>
        <p:txBody>
          <a:bodyPr wrap="square" rtlCol="0">
            <a:spAutoFit/>
          </a:bodyPr>
          <a:lstStyle/>
          <a:p>
            <a:r>
              <a:rPr lang="en-US" sz="2000"/>
              <a:t>When it’s all said and done, as a programmer, I want to have a voice to help people and give others a path to success.</a:t>
            </a:r>
          </a:p>
        </p:txBody>
      </p:sp>
      <p:pic>
        <p:nvPicPr>
          <p:cNvPr id="7" name="Picture 6" descr="A picture containing tree, outdoor, person, person&#10;&#10;Description automatically generated">
            <a:extLst>
              <a:ext uri="{FF2B5EF4-FFF2-40B4-BE49-F238E27FC236}">
                <a16:creationId xmlns:a16="http://schemas.microsoft.com/office/drawing/2014/main" id="{33B8800F-9296-1DB8-FD6F-AF0E2A7E45BF}"/>
              </a:ext>
            </a:extLst>
          </p:cNvPr>
          <p:cNvPicPr>
            <a:picLocks noChangeAspect="1"/>
          </p:cNvPicPr>
          <p:nvPr/>
        </p:nvPicPr>
        <p:blipFill rotWithShape="1">
          <a:blip r:embed="rId4">
            <a:extLst>
              <a:ext uri="{28A0092B-C50C-407E-A947-70E740481C1C}">
                <a14:useLocalDpi xmlns:a14="http://schemas.microsoft.com/office/drawing/2010/main" val="0"/>
              </a:ext>
            </a:extLst>
          </a:blip>
          <a:srcRect l="17560" t="33685" r="21677" b="1"/>
          <a:stretch/>
        </p:blipFill>
        <p:spPr>
          <a:xfrm>
            <a:off x="7701698" y="630855"/>
            <a:ext cx="3789575" cy="4611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2824940"/>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84F42-FE84-366C-2DE3-6E8E67E0A409}"/>
              </a:ext>
            </a:extLst>
          </p:cNvPr>
          <p:cNvSpPr/>
          <p:nvPr/>
        </p:nvSpPr>
        <p:spPr>
          <a:xfrm>
            <a:off x="827304" y="1466016"/>
            <a:ext cx="2237010" cy="129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 Language Selection</a:t>
            </a:r>
          </a:p>
        </p:txBody>
      </p:sp>
      <p:cxnSp>
        <p:nvCxnSpPr>
          <p:cNvPr id="6" name="Straight Arrow Connector 5">
            <a:extLst>
              <a:ext uri="{FF2B5EF4-FFF2-40B4-BE49-F238E27FC236}">
                <a16:creationId xmlns:a16="http://schemas.microsoft.com/office/drawing/2014/main" id="{6650CBF5-7F2D-ED80-B5A7-A1C24F09F96F}"/>
              </a:ext>
            </a:extLst>
          </p:cNvPr>
          <p:cNvCxnSpPr>
            <a:cxnSpLocks/>
          </p:cNvCxnSpPr>
          <p:nvPr/>
        </p:nvCxnSpPr>
        <p:spPr>
          <a:xfrm>
            <a:off x="3759650" y="2077347"/>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73E20-B149-1AC3-8424-0EBF9032064E}"/>
              </a:ext>
            </a:extLst>
          </p:cNvPr>
          <p:cNvSpPr/>
          <p:nvPr/>
        </p:nvSpPr>
        <p:spPr>
          <a:xfrm>
            <a:off x="4998355" y="1471439"/>
            <a:ext cx="2237008" cy="128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p>
        </p:txBody>
      </p:sp>
      <p:cxnSp>
        <p:nvCxnSpPr>
          <p:cNvPr id="13" name="Straight Arrow Connector 12">
            <a:extLst>
              <a:ext uri="{FF2B5EF4-FFF2-40B4-BE49-F238E27FC236}">
                <a16:creationId xmlns:a16="http://schemas.microsoft.com/office/drawing/2014/main" id="{96AD24C8-34DC-1BC8-99D0-0A39D4E6E0EE}"/>
              </a:ext>
            </a:extLst>
          </p:cNvPr>
          <p:cNvCxnSpPr>
            <a:cxnSpLocks/>
          </p:cNvCxnSpPr>
          <p:nvPr/>
        </p:nvCxnSpPr>
        <p:spPr>
          <a:xfrm>
            <a:off x="7802654" y="2096548"/>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80A611-6A34-653A-52A0-3D4DBB9E129B}"/>
              </a:ext>
            </a:extLst>
          </p:cNvPr>
          <p:cNvSpPr/>
          <p:nvPr/>
        </p:nvSpPr>
        <p:spPr>
          <a:xfrm>
            <a:off x="827311" y="3333477"/>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Mining Code</a:t>
            </a:r>
          </a:p>
        </p:txBody>
      </p:sp>
      <p:sp>
        <p:nvSpPr>
          <p:cNvPr id="7" name="Rectangle 6">
            <a:extLst>
              <a:ext uri="{FF2B5EF4-FFF2-40B4-BE49-F238E27FC236}">
                <a16:creationId xmlns:a16="http://schemas.microsoft.com/office/drawing/2014/main" id="{CDD00FF2-10E3-A9D8-9BA0-C21D7949011C}"/>
              </a:ext>
            </a:extLst>
          </p:cNvPr>
          <p:cNvSpPr/>
          <p:nvPr/>
        </p:nvSpPr>
        <p:spPr>
          <a:xfrm>
            <a:off x="4998363" y="3345809"/>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 of Computer Science 1550 Series</a:t>
            </a:r>
          </a:p>
        </p:txBody>
      </p:sp>
      <p:sp>
        <p:nvSpPr>
          <p:cNvPr id="8" name="Rectangle 7">
            <a:extLst>
              <a:ext uri="{FF2B5EF4-FFF2-40B4-BE49-F238E27FC236}">
                <a16:creationId xmlns:a16="http://schemas.microsoft.com/office/drawing/2014/main" id="{DCFB1A43-4DF8-EB5B-F6B3-00B15F65A1CF}"/>
              </a:ext>
            </a:extLst>
          </p:cNvPr>
          <p:cNvSpPr/>
          <p:nvPr/>
        </p:nvSpPr>
        <p:spPr>
          <a:xfrm>
            <a:off x="9202058" y="1421990"/>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Parameters </a:t>
            </a:r>
          </a:p>
        </p:txBody>
      </p:sp>
      <p:sp>
        <p:nvSpPr>
          <p:cNvPr id="12" name="Rectangle 11">
            <a:extLst>
              <a:ext uri="{FF2B5EF4-FFF2-40B4-BE49-F238E27FC236}">
                <a16:creationId xmlns:a16="http://schemas.microsoft.com/office/drawing/2014/main" id="{53153201-34EE-27BA-1766-FD3C392BD136}"/>
              </a:ext>
            </a:extLst>
          </p:cNvPr>
          <p:cNvSpPr/>
          <p:nvPr/>
        </p:nvSpPr>
        <p:spPr>
          <a:xfrm>
            <a:off x="9202069" y="3348868"/>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Curated Data Set</a:t>
            </a:r>
          </a:p>
        </p:txBody>
      </p:sp>
      <p:sp>
        <p:nvSpPr>
          <p:cNvPr id="15" name="Rectangle 14">
            <a:extLst>
              <a:ext uri="{FF2B5EF4-FFF2-40B4-BE49-F238E27FC236}">
                <a16:creationId xmlns:a16="http://schemas.microsoft.com/office/drawing/2014/main" id="{F0AC6998-77F9-2027-1B90-51BB1B28BE98}"/>
              </a:ext>
            </a:extLst>
          </p:cNvPr>
          <p:cNvSpPr/>
          <p:nvPr/>
        </p:nvSpPr>
        <p:spPr>
          <a:xfrm>
            <a:off x="827314"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sp>
        <p:nvSpPr>
          <p:cNvPr id="17" name="Rectangle 16">
            <a:extLst>
              <a:ext uri="{FF2B5EF4-FFF2-40B4-BE49-F238E27FC236}">
                <a16:creationId xmlns:a16="http://schemas.microsoft.com/office/drawing/2014/main" id="{007118AC-7AB8-BA8D-D290-285363D8CD20}"/>
              </a:ext>
            </a:extLst>
          </p:cNvPr>
          <p:cNvSpPr/>
          <p:nvPr/>
        </p:nvSpPr>
        <p:spPr>
          <a:xfrm>
            <a:off x="9202070"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Scope of Project</a:t>
            </a:r>
          </a:p>
        </p:txBody>
      </p:sp>
      <p:sp>
        <p:nvSpPr>
          <p:cNvPr id="23" name="Rectangle 22">
            <a:extLst>
              <a:ext uri="{FF2B5EF4-FFF2-40B4-BE49-F238E27FC236}">
                <a16:creationId xmlns:a16="http://schemas.microsoft.com/office/drawing/2014/main" id="{2E4618BB-10CC-5634-2EB8-9CF5BDD264BC}"/>
              </a:ext>
            </a:extLst>
          </p:cNvPr>
          <p:cNvSpPr/>
          <p:nvPr/>
        </p:nvSpPr>
        <p:spPr>
          <a:xfrm>
            <a:off x="5014692"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Discussion</a:t>
            </a:r>
          </a:p>
        </p:txBody>
      </p:sp>
      <p:cxnSp>
        <p:nvCxnSpPr>
          <p:cNvPr id="26" name="Straight Arrow Connector 25">
            <a:extLst>
              <a:ext uri="{FF2B5EF4-FFF2-40B4-BE49-F238E27FC236}">
                <a16:creationId xmlns:a16="http://schemas.microsoft.com/office/drawing/2014/main" id="{814BF606-2152-39DF-E851-C30CABFB7B76}"/>
              </a:ext>
            </a:extLst>
          </p:cNvPr>
          <p:cNvCxnSpPr>
            <a:cxnSpLocks/>
          </p:cNvCxnSpPr>
          <p:nvPr/>
        </p:nvCxnSpPr>
        <p:spPr>
          <a:xfrm>
            <a:off x="3759660"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951D45-EB66-78AB-BEAD-421083C4ACC0}"/>
              </a:ext>
            </a:extLst>
          </p:cNvPr>
          <p:cNvCxnSpPr>
            <a:cxnSpLocks/>
          </p:cNvCxnSpPr>
          <p:nvPr/>
        </p:nvCxnSpPr>
        <p:spPr>
          <a:xfrm>
            <a:off x="7900329"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DE662-3986-AB5E-ED8E-B5CA09C4DB46}"/>
              </a:ext>
            </a:extLst>
          </p:cNvPr>
          <p:cNvCxnSpPr>
            <a:cxnSpLocks/>
          </p:cNvCxnSpPr>
          <p:nvPr/>
        </p:nvCxnSpPr>
        <p:spPr>
          <a:xfrm>
            <a:off x="3845584"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C747CF-687E-9468-AB66-A0A860C85D80}"/>
              </a:ext>
            </a:extLst>
          </p:cNvPr>
          <p:cNvCxnSpPr>
            <a:cxnSpLocks/>
          </p:cNvCxnSpPr>
          <p:nvPr/>
        </p:nvCxnSpPr>
        <p:spPr>
          <a:xfrm>
            <a:off x="7936350"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D37EF5-8972-F193-239F-46D5EBB52C6F}"/>
              </a:ext>
            </a:extLst>
          </p:cNvPr>
          <p:cNvSpPr txBox="1"/>
          <p:nvPr/>
        </p:nvSpPr>
        <p:spPr>
          <a:xfrm>
            <a:off x="827304" y="326571"/>
            <a:ext cx="10330553" cy="646331"/>
          </a:xfrm>
          <a:prstGeom prst="rect">
            <a:avLst/>
          </a:prstGeom>
          <a:noFill/>
        </p:spPr>
        <p:txBody>
          <a:bodyPr wrap="square" rtlCol="0">
            <a:spAutoFit/>
          </a:bodyPr>
          <a:lstStyle/>
          <a:p>
            <a:r>
              <a:rPr lang="en-US" sz="3600"/>
              <a:t>PROJECT  WORKFLOW</a:t>
            </a:r>
          </a:p>
        </p:txBody>
      </p:sp>
      <p:cxnSp>
        <p:nvCxnSpPr>
          <p:cNvPr id="3" name="Straight Connector 2">
            <a:extLst>
              <a:ext uri="{FF2B5EF4-FFF2-40B4-BE49-F238E27FC236}">
                <a16:creationId xmlns:a16="http://schemas.microsoft.com/office/drawing/2014/main" id="{969A308D-4814-7FE8-8E66-49FECACC8841}"/>
              </a:ext>
            </a:extLst>
          </p:cNvPr>
          <p:cNvCxnSpPr>
            <a:cxnSpLocks/>
          </p:cNvCxnSpPr>
          <p:nvPr/>
        </p:nvCxnSpPr>
        <p:spPr>
          <a:xfrm flipH="1">
            <a:off x="1923589" y="4852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B4B19A-105A-AE2C-217D-8BAB0BF0D45C}"/>
              </a:ext>
            </a:extLst>
          </p:cNvPr>
          <p:cNvCxnSpPr/>
          <p:nvPr/>
        </p:nvCxnSpPr>
        <p:spPr>
          <a:xfrm>
            <a:off x="1915886" y="4844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67655-13B0-B6C3-71E7-6A26E74A5FB8}"/>
              </a:ext>
            </a:extLst>
          </p:cNvPr>
          <p:cNvCxnSpPr>
            <a:cxnSpLocks/>
          </p:cNvCxnSpPr>
          <p:nvPr/>
        </p:nvCxnSpPr>
        <p:spPr>
          <a:xfrm>
            <a:off x="10320560" y="4662698"/>
            <a:ext cx="0" cy="1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DA08A9-734C-1989-8BB8-BB9583C1EABC}"/>
              </a:ext>
            </a:extLst>
          </p:cNvPr>
          <p:cNvCxnSpPr>
            <a:cxnSpLocks/>
          </p:cNvCxnSpPr>
          <p:nvPr/>
        </p:nvCxnSpPr>
        <p:spPr>
          <a:xfrm flipH="1">
            <a:off x="1923589" y="2947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A37739-BA66-CB34-B4D7-2086185FD179}"/>
              </a:ext>
            </a:extLst>
          </p:cNvPr>
          <p:cNvCxnSpPr/>
          <p:nvPr/>
        </p:nvCxnSpPr>
        <p:spPr>
          <a:xfrm>
            <a:off x="1915886" y="2939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BD436-46B6-21E6-3282-676DBA099D88}"/>
              </a:ext>
            </a:extLst>
          </p:cNvPr>
          <p:cNvCxnSpPr>
            <a:cxnSpLocks/>
          </p:cNvCxnSpPr>
          <p:nvPr/>
        </p:nvCxnSpPr>
        <p:spPr>
          <a:xfrm>
            <a:off x="10320560" y="2757698"/>
            <a:ext cx="0" cy="1894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520090"/>
      </p:ext>
    </p:extLst>
  </p:cSld>
  <p:clrMapOvr>
    <a:masterClrMapping/>
  </p:clrMapOvr>
  <p:transition spd="slow">
    <p:push dir="u"/>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4C53-F979-C52E-6267-E60EAE3A090B}"/>
              </a:ext>
            </a:extLst>
          </p:cNvPr>
          <p:cNvSpPr>
            <a:spLocks noGrp="1"/>
          </p:cNvSpPr>
          <p:nvPr>
            <p:ph type="title"/>
          </p:nvPr>
        </p:nvSpPr>
        <p:spPr>
          <a:xfrm>
            <a:off x="685800" y="764373"/>
            <a:ext cx="10820400" cy="1293028"/>
          </a:xfrm>
        </p:spPr>
        <p:txBody>
          <a:bodyPr>
            <a:normAutofit/>
          </a:bodyPr>
          <a:lstStyle/>
          <a:p>
            <a:pPr algn="l"/>
            <a:r>
              <a:rPr lang="en-US"/>
              <a:t>Data set of Computer Science 1550 series</a:t>
            </a:r>
          </a:p>
        </p:txBody>
      </p:sp>
      <p:sp>
        <p:nvSpPr>
          <p:cNvPr id="6" name="Rectangle 5">
            <a:extLst>
              <a:ext uri="{FF2B5EF4-FFF2-40B4-BE49-F238E27FC236}">
                <a16:creationId xmlns:a16="http://schemas.microsoft.com/office/drawing/2014/main" id="{49683D61-03A9-45DD-9C89-49B5581A1637}"/>
              </a:ext>
            </a:extLst>
          </p:cNvPr>
          <p:cNvSpPr/>
          <p:nvPr/>
        </p:nvSpPr>
        <p:spPr>
          <a:xfrm>
            <a:off x="685800" y="2424285"/>
            <a:ext cx="6374180" cy="3203630"/>
          </a:xfrm>
          <a:prstGeom prst="rect">
            <a:avLst/>
          </a:prstGeom>
          <a:solidFill>
            <a:schemeClr val="bg1"/>
          </a:solidFill>
          <a:ln>
            <a:solidFill>
              <a:srgbClr val="7CFF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7AF3CF8-DC49-14A6-2054-DF050CEAA8D7}"/>
              </a:ext>
            </a:extLst>
          </p:cNvPr>
          <p:cNvSpPr txBox="1"/>
          <p:nvPr/>
        </p:nvSpPr>
        <p:spPr>
          <a:xfrm>
            <a:off x="7565572" y="1912349"/>
            <a:ext cx="3668486" cy="4247317"/>
          </a:xfrm>
          <a:prstGeom prst="rect">
            <a:avLst/>
          </a:prstGeom>
          <a:noFill/>
        </p:spPr>
        <p:txBody>
          <a:bodyPr wrap="square" rtlCol="0">
            <a:spAutoFit/>
          </a:bodyPr>
          <a:lstStyle/>
          <a:p>
            <a:r>
              <a:rPr lang="en-US"/>
              <a:t>Most occurred words:</a:t>
            </a:r>
          </a:p>
          <a:p>
            <a:endParaRPr lang="en-US"/>
          </a:p>
          <a:p>
            <a:pPr marL="342900" indent="-342900">
              <a:buFont typeface="+mj-lt"/>
              <a:buAutoNum type="arabicPeriod"/>
            </a:pPr>
            <a:r>
              <a:rPr lang="en-US"/>
              <a:t>System			36.6%</a:t>
            </a:r>
          </a:p>
          <a:p>
            <a:pPr marL="342900" indent="-342900">
              <a:buFont typeface="+mj-lt"/>
              <a:buAutoNum type="arabicPeriod"/>
            </a:pPr>
            <a:r>
              <a:rPr lang="en-US"/>
              <a:t>Technical		28.7%</a:t>
            </a:r>
          </a:p>
          <a:p>
            <a:pPr marL="342900" indent="-342900">
              <a:buFont typeface="+mj-lt"/>
              <a:buAutoNum type="arabicPeriod"/>
            </a:pPr>
            <a:r>
              <a:rPr lang="en-US"/>
              <a:t>Development	23.1%</a:t>
            </a:r>
          </a:p>
          <a:p>
            <a:pPr marL="342900" indent="-342900">
              <a:buFont typeface="+mj-lt"/>
              <a:buAutoNum type="arabicPeriod"/>
            </a:pPr>
            <a:r>
              <a:rPr lang="en-US"/>
              <a:t>Program			16.9%</a:t>
            </a:r>
          </a:p>
          <a:p>
            <a:pPr marL="342900" indent="-342900">
              <a:buFont typeface="+mj-lt"/>
              <a:buAutoNum type="arabicPeriod"/>
            </a:pPr>
            <a:r>
              <a:rPr lang="en-US"/>
              <a:t>Project			15.7%</a:t>
            </a:r>
          </a:p>
          <a:p>
            <a:pPr marL="342900" indent="-342900">
              <a:buFont typeface="+mj-lt"/>
              <a:buAutoNum type="arabicPeriod"/>
            </a:pPr>
            <a:r>
              <a:rPr lang="en-US"/>
              <a:t>Software			15.3%</a:t>
            </a:r>
          </a:p>
          <a:p>
            <a:pPr marL="342900" indent="-342900">
              <a:buFont typeface="+mj-lt"/>
              <a:buAutoNum type="arabicPeriod"/>
            </a:pPr>
            <a:r>
              <a:rPr lang="en-US"/>
              <a:t>Support			14.8%</a:t>
            </a:r>
          </a:p>
          <a:p>
            <a:pPr marL="342900" indent="-342900">
              <a:buFont typeface="+mj-lt"/>
              <a:buAutoNum type="arabicPeriod"/>
            </a:pPr>
            <a:r>
              <a:rPr lang="en-US"/>
              <a:t>Engineering		14.7%</a:t>
            </a:r>
          </a:p>
          <a:p>
            <a:pPr marL="342900" indent="-342900">
              <a:buFont typeface="+mj-lt"/>
              <a:buAutoNum type="arabicPeriod"/>
            </a:pPr>
            <a:r>
              <a:rPr lang="en-US"/>
              <a:t>Requirement		12.3%</a:t>
            </a:r>
          </a:p>
          <a:p>
            <a:pPr marL="342900" indent="-342900">
              <a:buFont typeface="+mj-lt"/>
              <a:buAutoNum type="arabicPeriod"/>
            </a:pPr>
            <a:r>
              <a:rPr lang="en-US"/>
              <a:t> Data			12.2%</a:t>
            </a:r>
          </a:p>
          <a:p>
            <a:pPr marL="342900" indent="-342900">
              <a:buFont typeface="+mj-lt"/>
              <a:buAutoNum type="arabicPeriod"/>
            </a:pPr>
            <a:endParaRPr lang="en-US"/>
          </a:p>
          <a:p>
            <a:endParaRPr lang="en-US"/>
          </a:p>
          <a:p>
            <a:endParaRPr lang="en-US"/>
          </a:p>
        </p:txBody>
      </p:sp>
      <p:pic>
        <p:nvPicPr>
          <p:cNvPr id="9" name="Picture 8" descr="Text&#10;&#10;Description automatically generated with medium confidence">
            <a:extLst>
              <a:ext uri="{FF2B5EF4-FFF2-40B4-BE49-F238E27FC236}">
                <a16:creationId xmlns:a16="http://schemas.microsoft.com/office/drawing/2014/main" id="{10091C86-EB87-1E62-BB62-45A74695D3A4}"/>
              </a:ext>
            </a:extLst>
          </p:cNvPr>
          <p:cNvPicPr>
            <a:picLocks noChangeAspect="1"/>
          </p:cNvPicPr>
          <p:nvPr/>
        </p:nvPicPr>
        <p:blipFill rotWithShape="1">
          <a:blip r:embed="rId2">
            <a:extLst>
              <a:ext uri="{28A0092B-C50C-407E-A947-70E740481C1C}">
                <a14:useLocalDpi xmlns:a14="http://schemas.microsoft.com/office/drawing/2010/main" val="0"/>
              </a:ext>
            </a:extLst>
          </a:blip>
          <a:srcRect l="12239" t="24454" r="9822" b="23462"/>
          <a:stretch/>
        </p:blipFill>
        <p:spPr>
          <a:xfrm>
            <a:off x="707513" y="2444101"/>
            <a:ext cx="6352467" cy="3183814"/>
          </a:xfrm>
          <a:prstGeom prst="rect">
            <a:avLst/>
          </a:prstGeom>
        </p:spPr>
      </p:pic>
    </p:spTree>
    <p:extLst>
      <p:ext uri="{BB962C8B-B14F-4D97-AF65-F5344CB8AC3E}">
        <p14:creationId xmlns:p14="http://schemas.microsoft.com/office/powerpoint/2010/main" val="1160684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84F42-FE84-366C-2DE3-6E8E67E0A409}"/>
              </a:ext>
            </a:extLst>
          </p:cNvPr>
          <p:cNvSpPr/>
          <p:nvPr/>
        </p:nvSpPr>
        <p:spPr>
          <a:xfrm>
            <a:off x="827304" y="1466016"/>
            <a:ext cx="2237010" cy="129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 Language Selection</a:t>
            </a:r>
          </a:p>
        </p:txBody>
      </p:sp>
      <p:cxnSp>
        <p:nvCxnSpPr>
          <p:cNvPr id="6" name="Straight Arrow Connector 5">
            <a:extLst>
              <a:ext uri="{FF2B5EF4-FFF2-40B4-BE49-F238E27FC236}">
                <a16:creationId xmlns:a16="http://schemas.microsoft.com/office/drawing/2014/main" id="{6650CBF5-7F2D-ED80-B5A7-A1C24F09F96F}"/>
              </a:ext>
            </a:extLst>
          </p:cNvPr>
          <p:cNvCxnSpPr>
            <a:cxnSpLocks/>
          </p:cNvCxnSpPr>
          <p:nvPr/>
        </p:nvCxnSpPr>
        <p:spPr>
          <a:xfrm>
            <a:off x="3759650" y="2077347"/>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73E20-B149-1AC3-8424-0EBF9032064E}"/>
              </a:ext>
            </a:extLst>
          </p:cNvPr>
          <p:cNvSpPr/>
          <p:nvPr/>
        </p:nvSpPr>
        <p:spPr>
          <a:xfrm>
            <a:off x="4998355" y="1471439"/>
            <a:ext cx="2237008" cy="128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p>
        </p:txBody>
      </p:sp>
      <p:cxnSp>
        <p:nvCxnSpPr>
          <p:cNvPr id="13" name="Straight Arrow Connector 12">
            <a:extLst>
              <a:ext uri="{FF2B5EF4-FFF2-40B4-BE49-F238E27FC236}">
                <a16:creationId xmlns:a16="http://schemas.microsoft.com/office/drawing/2014/main" id="{96AD24C8-34DC-1BC8-99D0-0A39D4E6E0EE}"/>
              </a:ext>
            </a:extLst>
          </p:cNvPr>
          <p:cNvCxnSpPr>
            <a:cxnSpLocks/>
          </p:cNvCxnSpPr>
          <p:nvPr/>
        </p:nvCxnSpPr>
        <p:spPr>
          <a:xfrm>
            <a:off x="7802654" y="2096548"/>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80A611-6A34-653A-52A0-3D4DBB9E129B}"/>
              </a:ext>
            </a:extLst>
          </p:cNvPr>
          <p:cNvSpPr/>
          <p:nvPr/>
        </p:nvSpPr>
        <p:spPr>
          <a:xfrm>
            <a:off x="827311" y="3333477"/>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Mining Code</a:t>
            </a:r>
          </a:p>
        </p:txBody>
      </p:sp>
      <p:sp>
        <p:nvSpPr>
          <p:cNvPr id="7" name="Rectangle 6">
            <a:extLst>
              <a:ext uri="{FF2B5EF4-FFF2-40B4-BE49-F238E27FC236}">
                <a16:creationId xmlns:a16="http://schemas.microsoft.com/office/drawing/2014/main" id="{CDD00FF2-10E3-A9D8-9BA0-C21D7949011C}"/>
              </a:ext>
            </a:extLst>
          </p:cNvPr>
          <p:cNvSpPr/>
          <p:nvPr/>
        </p:nvSpPr>
        <p:spPr>
          <a:xfrm>
            <a:off x="4998363" y="3345809"/>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 of Computer Science 1550 Series</a:t>
            </a:r>
          </a:p>
        </p:txBody>
      </p:sp>
      <p:sp>
        <p:nvSpPr>
          <p:cNvPr id="8" name="Rectangle 7">
            <a:extLst>
              <a:ext uri="{FF2B5EF4-FFF2-40B4-BE49-F238E27FC236}">
                <a16:creationId xmlns:a16="http://schemas.microsoft.com/office/drawing/2014/main" id="{DCFB1A43-4DF8-EB5B-F6B3-00B15F65A1CF}"/>
              </a:ext>
            </a:extLst>
          </p:cNvPr>
          <p:cNvSpPr/>
          <p:nvPr/>
        </p:nvSpPr>
        <p:spPr>
          <a:xfrm>
            <a:off x="9202058" y="1421990"/>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Parameters </a:t>
            </a:r>
          </a:p>
        </p:txBody>
      </p:sp>
      <p:sp>
        <p:nvSpPr>
          <p:cNvPr id="12" name="Rectangle 11">
            <a:extLst>
              <a:ext uri="{FF2B5EF4-FFF2-40B4-BE49-F238E27FC236}">
                <a16:creationId xmlns:a16="http://schemas.microsoft.com/office/drawing/2014/main" id="{53153201-34EE-27BA-1766-FD3C392BD136}"/>
              </a:ext>
            </a:extLst>
          </p:cNvPr>
          <p:cNvSpPr/>
          <p:nvPr/>
        </p:nvSpPr>
        <p:spPr>
          <a:xfrm>
            <a:off x="9202069" y="3348868"/>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Curated Data Set</a:t>
            </a:r>
          </a:p>
        </p:txBody>
      </p:sp>
      <p:sp>
        <p:nvSpPr>
          <p:cNvPr id="15" name="Rectangle 14">
            <a:extLst>
              <a:ext uri="{FF2B5EF4-FFF2-40B4-BE49-F238E27FC236}">
                <a16:creationId xmlns:a16="http://schemas.microsoft.com/office/drawing/2014/main" id="{F0AC6998-77F9-2027-1B90-51BB1B28BE98}"/>
              </a:ext>
            </a:extLst>
          </p:cNvPr>
          <p:cNvSpPr/>
          <p:nvPr/>
        </p:nvSpPr>
        <p:spPr>
          <a:xfrm>
            <a:off x="827314"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sp>
        <p:nvSpPr>
          <p:cNvPr id="17" name="Rectangle 16">
            <a:extLst>
              <a:ext uri="{FF2B5EF4-FFF2-40B4-BE49-F238E27FC236}">
                <a16:creationId xmlns:a16="http://schemas.microsoft.com/office/drawing/2014/main" id="{007118AC-7AB8-BA8D-D290-285363D8CD20}"/>
              </a:ext>
            </a:extLst>
          </p:cNvPr>
          <p:cNvSpPr/>
          <p:nvPr/>
        </p:nvSpPr>
        <p:spPr>
          <a:xfrm>
            <a:off x="9202070"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Scope of Project</a:t>
            </a:r>
          </a:p>
        </p:txBody>
      </p:sp>
      <p:sp>
        <p:nvSpPr>
          <p:cNvPr id="23" name="Rectangle 22">
            <a:extLst>
              <a:ext uri="{FF2B5EF4-FFF2-40B4-BE49-F238E27FC236}">
                <a16:creationId xmlns:a16="http://schemas.microsoft.com/office/drawing/2014/main" id="{2E4618BB-10CC-5634-2EB8-9CF5BDD264BC}"/>
              </a:ext>
            </a:extLst>
          </p:cNvPr>
          <p:cNvSpPr/>
          <p:nvPr/>
        </p:nvSpPr>
        <p:spPr>
          <a:xfrm>
            <a:off x="5014692"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Discussion</a:t>
            </a:r>
          </a:p>
        </p:txBody>
      </p:sp>
      <p:cxnSp>
        <p:nvCxnSpPr>
          <p:cNvPr id="26" name="Straight Arrow Connector 25">
            <a:extLst>
              <a:ext uri="{FF2B5EF4-FFF2-40B4-BE49-F238E27FC236}">
                <a16:creationId xmlns:a16="http://schemas.microsoft.com/office/drawing/2014/main" id="{814BF606-2152-39DF-E851-C30CABFB7B76}"/>
              </a:ext>
            </a:extLst>
          </p:cNvPr>
          <p:cNvCxnSpPr>
            <a:cxnSpLocks/>
          </p:cNvCxnSpPr>
          <p:nvPr/>
        </p:nvCxnSpPr>
        <p:spPr>
          <a:xfrm>
            <a:off x="3759660"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951D45-EB66-78AB-BEAD-421083C4ACC0}"/>
              </a:ext>
            </a:extLst>
          </p:cNvPr>
          <p:cNvCxnSpPr>
            <a:cxnSpLocks/>
          </p:cNvCxnSpPr>
          <p:nvPr/>
        </p:nvCxnSpPr>
        <p:spPr>
          <a:xfrm>
            <a:off x="7900329"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DE662-3986-AB5E-ED8E-B5CA09C4DB46}"/>
              </a:ext>
            </a:extLst>
          </p:cNvPr>
          <p:cNvCxnSpPr>
            <a:cxnSpLocks/>
          </p:cNvCxnSpPr>
          <p:nvPr/>
        </p:nvCxnSpPr>
        <p:spPr>
          <a:xfrm>
            <a:off x="3845584"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C747CF-687E-9468-AB66-A0A860C85D80}"/>
              </a:ext>
            </a:extLst>
          </p:cNvPr>
          <p:cNvCxnSpPr>
            <a:cxnSpLocks/>
          </p:cNvCxnSpPr>
          <p:nvPr/>
        </p:nvCxnSpPr>
        <p:spPr>
          <a:xfrm>
            <a:off x="7936350"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D37EF5-8972-F193-239F-46D5EBB52C6F}"/>
              </a:ext>
            </a:extLst>
          </p:cNvPr>
          <p:cNvSpPr txBox="1"/>
          <p:nvPr/>
        </p:nvSpPr>
        <p:spPr>
          <a:xfrm>
            <a:off x="827304" y="326571"/>
            <a:ext cx="10330553" cy="646331"/>
          </a:xfrm>
          <a:prstGeom prst="rect">
            <a:avLst/>
          </a:prstGeom>
          <a:noFill/>
        </p:spPr>
        <p:txBody>
          <a:bodyPr wrap="square" rtlCol="0">
            <a:spAutoFit/>
          </a:bodyPr>
          <a:lstStyle/>
          <a:p>
            <a:r>
              <a:rPr lang="en-US" sz="3600"/>
              <a:t>PROJECT  WORKFLOW</a:t>
            </a:r>
          </a:p>
        </p:txBody>
      </p:sp>
      <p:cxnSp>
        <p:nvCxnSpPr>
          <p:cNvPr id="3" name="Straight Connector 2">
            <a:extLst>
              <a:ext uri="{FF2B5EF4-FFF2-40B4-BE49-F238E27FC236}">
                <a16:creationId xmlns:a16="http://schemas.microsoft.com/office/drawing/2014/main" id="{969A308D-4814-7FE8-8E66-49FECACC8841}"/>
              </a:ext>
            </a:extLst>
          </p:cNvPr>
          <p:cNvCxnSpPr>
            <a:cxnSpLocks/>
          </p:cNvCxnSpPr>
          <p:nvPr/>
        </p:nvCxnSpPr>
        <p:spPr>
          <a:xfrm flipH="1">
            <a:off x="1923589" y="4852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B4B19A-105A-AE2C-217D-8BAB0BF0D45C}"/>
              </a:ext>
            </a:extLst>
          </p:cNvPr>
          <p:cNvCxnSpPr/>
          <p:nvPr/>
        </p:nvCxnSpPr>
        <p:spPr>
          <a:xfrm>
            <a:off x="1915886" y="4844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67655-13B0-B6C3-71E7-6A26E74A5FB8}"/>
              </a:ext>
            </a:extLst>
          </p:cNvPr>
          <p:cNvCxnSpPr>
            <a:cxnSpLocks/>
          </p:cNvCxnSpPr>
          <p:nvPr/>
        </p:nvCxnSpPr>
        <p:spPr>
          <a:xfrm>
            <a:off x="10320560" y="4662698"/>
            <a:ext cx="0" cy="1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DA08A9-734C-1989-8BB8-BB9583C1EABC}"/>
              </a:ext>
            </a:extLst>
          </p:cNvPr>
          <p:cNvCxnSpPr>
            <a:cxnSpLocks/>
          </p:cNvCxnSpPr>
          <p:nvPr/>
        </p:nvCxnSpPr>
        <p:spPr>
          <a:xfrm flipH="1">
            <a:off x="1923589" y="2947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A37739-BA66-CB34-B4D7-2086185FD179}"/>
              </a:ext>
            </a:extLst>
          </p:cNvPr>
          <p:cNvCxnSpPr/>
          <p:nvPr/>
        </p:nvCxnSpPr>
        <p:spPr>
          <a:xfrm>
            <a:off x="1915886" y="2939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BD436-46B6-21E6-3282-676DBA099D88}"/>
              </a:ext>
            </a:extLst>
          </p:cNvPr>
          <p:cNvCxnSpPr>
            <a:cxnSpLocks/>
          </p:cNvCxnSpPr>
          <p:nvPr/>
        </p:nvCxnSpPr>
        <p:spPr>
          <a:xfrm>
            <a:off x="10320560" y="2757698"/>
            <a:ext cx="0" cy="1894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242159"/>
      </p:ext>
    </p:extLst>
  </p:cSld>
  <p:clrMapOvr>
    <a:masterClrMapping/>
  </p:clrMapOvr>
  <p:transition spd="slow">
    <p:push dir="u"/>
  </p:transition>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08464B-0489-3D15-3770-E7BF4F47FF05}"/>
              </a:ext>
            </a:extLst>
          </p:cNvPr>
          <p:cNvSpPr/>
          <p:nvPr/>
        </p:nvSpPr>
        <p:spPr>
          <a:xfrm>
            <a:off x="685800" y="2926093"/>
            <a:ext cx="6374180" cy="3203630"/>
          </a:xfrm>
          <a:prstGeom prst="rect">
            <a:avLst/>
          </a:prstGeom>
          <a:solidFill>
            <a:schemeClr val="bg1"/>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29E04-D583-0CF2-53C5-B7F965B9618A}"/>
              </a:ext>
            </a:extLst>
          </p:cNvPr>
          <p:cNvSpPr>
            <a:spLocks noGrp="1"/>
          </p:cNvSpPr>
          <p:nvPr>
            <p:ph type="title"/>
          </p:nvPr>
        </p:nvSpPr>
        <p:spPr>
          <a:xfrm>
            <a:off x="685800" y="764373"/>
            <a:ext cx="10820400" cy="1293028"/>
          </a:xfrm>
        </p:spPr>
        <p:txBody>
          <a:bodyPr/>
          <a:lstStyle/>
          <a:p>
            <a:pPr algn="l"/>
            <a:r>
              <a:rPr lang="en-US"/>
              <a:t>Curated Data Set</a:t>
            </a:r>
          </a:p>
        </p:txBody>
      </p:sp>
      <p:sp>
        <p:nvSpPr>
          <p:cNvPr id="3" name="Content Placeholder 2">
            <a:extLst>
              <a:ext uri="{FF2B5EF4-FFF2-40B4-BE49-F238E27FC236}">
                <a16:creationId xmlns:a16="http://schemas.microsoft.com/office/drawing/2014/main" id="{EAF003EE-F7B6-D39E-4FF6-3D2A7FA95B34}"/>
              </a:ext>
            </a:extLst>
          </p:cNvPr>
          <p:cNvSpPr>
            <a:spLocks noGrp="1"/>
          </p:cNvSpPr>
          <p:nvPr>
            <p:ph idx="1"/>
          </p:nvPr>
        </p:nvSpPr>
        <p:spPr/>
        <p:txBody>
          <a:bodyPr/>
          <a:lstStyle/>
          <a:p>
            <a:pPr marL="0" indent="0">
              <a:buNone/>
            </a:pPr>
            <a:r>
              <a:rPr lang="en-US"/>
              <a:t>Word Cloud for GS Scale of 12 and lower</a:t>
            </a:r>
          </a:p>
        </p:txBody>
      </p:sp>
      <p:sp>
        <p:nvSpPr>
          <p:cNvPr id="4" name="TextBox 3">
            <a:extLst>
              <a:ext uri="{FF2B5EF4-FFF2-40B4-BE49-F238E27FC236}">
                <a16:creationId xmlns:a16="http://schemas.microsoft.com/office/drawing/2014/main" id="{A77DF2DA-1592-14AD-7836-C4178A3704E5}"/>
              </a:ext>
            </a:extLst>
          </p:cNvPr>
          <p:cNvSpPr txBox="1"/>
          <p:nvPr/>
        </p:nvSpPr>
        <p:spPr>
          <a:xfrm>
            <a:off x="7717972" y="2194560"/>
            <a:ext cx="3668486" cy="4247317"/>
          </a:xfrm>
          <a:prstGeom prst="rect">
            <a:avLst/>
          </a:prstGeom>
          <a:noFill/>
        </p:spPr>
        <p:txBody>
          <a:bodyPr wrap="square" rtlCol="0">
            <a:spAutoFit/>
          </a:bodyPr>
          <a:lstStyle/>
          <a:p>
            <a:r>
              <a:rPr lang="en-US"/>
              <a:t>Most occurred words:</a:t>
            </a:r>
          </a:p>
          <a:p>
            <a:endParaRPr lang="en-US"/>
          </a:p>
          <a:p>
            <a:pPr marL="342900" indent="-342900">
              <a:buFont typeface="+mj-lt"/>
              <a:buAutoNum type="arabicPeriod"/>
            </a:pPr>
            <a:r>
              <a:rPr lang="en-US"/>
              <a:t>System			16.6%</a:t>
            </a:r>
          </a:p>
          <a:p>
            <a:pPr marL="342900" indent="-342900">
              <a:buFont typeface="+mj-lt"/>
              <a:buAutoNum type="arabicPeriod"/>
            </a:pPr>
            <a:r>
              <a:rPr lang="en-US"/>
              <a:t>Software 		9.5%</a:t>
            </a:r>
          </a:p>
          <a:p>
            <a:pPr marL="342900" indent="-342900">
              <a:buFont typeface="+mj-lt"/>
              <a:buAutoNum type="arabicPeriod"/>
            </a:pPr>
            <a:r>
              <a:rPr lang="en-US"/>
              <a:t>Development	9.2%</a:t>
            </a:r>
          </a:p>
          <a:p>
            <a:pPr marL="342900" indent="-342900">
              <a:buFont typeface="+mj-lt"/>
              <a:buAutoNum type="arabicPeriod"/>
            </a:pPr>
            <a:r>
              <a:rPr lang="en-US"/>
              <a:t>Data 			9.1%</a:t>
            </a:r>
          </a:p>
          <a:p>
            <a:pPr marL="342900" indent="-342900">
              <a:buFont typeface="+mj-lt"/>
              <a:buAutoNum type="arabicPeriod"/>
            </a:pPr>
            <a:r>
              <a:rPr lang="en-US"/>
              <a:t>Computer		8.2%</a:t>
            </a:r>
          </a:p>
          <a:p>
            <a:pPr marL="342900" indent="-342900">
              <a:buFont typeface="+mj-lt"/>
              <a:buAutoNum type="arabicPeriod"/>
            </a:pPr>
            <a:r>
              <a:rPr lang="en-US"/>
              <a:t>Technical		7.1%</a:t>
            </a:r>
          </a:p>
          <a:p>
            <a:pPr marL="342900" indent="-342900">
              <a:buFont typeface="+mj-lt"/>
              <a:buAutoNum type="arabicPeriod"/>
            </a:pPr>
            <a:r>
              <a:rPr lang="en-US"/>
              <a:t>Design			6.8%</a:t>
            </a:r>
          </a:p>
          <a:p>
            <a:pPr marL="342900" indent="-342900">
              <a:buFont typeface="+mj-lt"/>
              <a:buAutoNum type="arabicPeriod"/>
            </a:pPr>
            <a:r>
              <a:rPr lang="en-US"/>
              <a:t>Support 			4.8%</a:t>
            </a:r>
          </a:p>
          <a:p>
            <a:pPr marL="342900" indent="-342900">
              <a:buFont typeface="+mj-lt"/>
              <a:buAutoNum type="arabicPeriod"/>
            </a:pPr>
            <a:r>
              <a:rPr lang="en-US"/>
              <a:t>Project		 	4.7%</a:t>
            </a:r>
          </a:p>
          <a:p>
            <a:pPr marL="342900" indent="-342900">
              <a:buFont typeface="+mj-lt"/>
              <a:buAutoNum type="arabicPeriod"/>
            </a:pPr>
            <a:r>
              <a:rPr lang="en-US"/>
              <a:t> test				4.7%</a:t>
            </a:r>
          </a:p>
          <a:p>
            <a:pPr marL="342900" indent="-342900">
              <a:buFont typeface="+mj-lt"/>
              <a:buAutoNum type="arabicPeriod"/>
            </a:pPr>
            <a:endParaRPr lang="en-US"/>
          </a:p>
          <a:p>
            <a:endParaRPr lang="en-US"/>
          </a:p>
          <a:p>
            <a:endParaRPr lang="en-US"/>
          </a:p>
        </p:txBody>
      </p:sp>
      <p:pic>
        <p:nvPicPr>
          <p:cNvPr id="6" name="Picture 5" descr="Text&#10;&#10;Description automatically generated">
            <a:extLst>
              <a:ext uri="{FF2B5EF4-FFF2-40B4-BE49-F238E27FC236}">
                <a16:creationId xmlns:a16="http://schemas.microsoft.com/office/drawing/2014/main" id="{382605DC-C964-3E92-709C-FBB4381A2DBF}"/>
              </a:ext>
            </a:extLst>
          </p:cNvPr>
          <p:cNvPicPr>
            <a:picLocks noChangeAspect="1"/>
          </p:cNvPicPr>
          <p:nvPr/>
        </p:nvPicPr>
        <p:blipFill rotWithShape="1">
          <a:blip r:embed="rId3">
            <a:extLst>
              <a:ext uri="{28A0092B-C50C-407E-A947-70E740481C1C}">
                <a14:useLocalDpi xmlns:a14="http://schemas.microsoft.com/office/drawing/2010/main" val="0"/>
              </a:ext>
            </a:extLst>
          </a:blip>
          <a:srcRect l="13484" t="25658" r="10086" b="24919"/>
          <a:stretch/>
        </p:blipFill>
        <p:spPr>
          <a:xfrm>
            <a:off x="766737" y="3021469"/>
            <a:ext cx="6212305" cy="3012877"/>
          </a:xfrm>
          <a:prstGeom prst="rect">
            <a:avLst/>
          </a:prstGeom>
        </p:spPr>
      </p:pic>
    </p:spTree>
    <p:extLst>
      <p:ext uri="{BB962C8B-B14F-4D97-AF65-F5344CB8AC3E}">
        <p14:creationId xmlns:p14="http://schemas.microsoft.com/office/powerpoint/2010/main" val="1025888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483D-49AD-696B-2182-C77AD0EB2015}"/>
              </a:ext>
            </a:extLst>
          </p:cNvPr>
          <p:cNvSpPr>
            <a:spLocks noGrp="1"/>
          </p:cNvSpPr>
          <p:nvPr>
            <p:ph type="title"/>
          </p:nvPr>
        </p:nvSpPr>
        <p:spPr>
          <a:xfrm>
            <a:off x="598714" y="764373"/>
            <a:ext cx="10907486" cy="1293028"/>
          </a:xfrm>
        </p:spPr>
        <p:txBody>
          <a:bodyPr/>
          <a:lstStyle/>
          <a:p>
            <a:pPr algn="l"/>
            <a:r>
              <a:rPr lang="en-US"/>
              <a:t>Continued</a:t>
            </a:r>
          </a:p>
        </p:txBody>
      </p:sp>
      <p:sp>
        <p:nvSpPr>
          <p:cNvPr id="3" name="Content Placeholder 2">
            <a:extLst>
              <a:ext uri="{FF2B5EF4-FFF2-40B4-BE49-F238E27FC236}">
                <a16:creationId xmlns:a16="http://schemas.microsoft.com/office/drawing/2014/main" id="{8F6C91B7-095C-EFF5-CCBF-7923C0DE4CFB}"/>
              </a:ext>
            </a:extLst>
          </p:cNvPr>
          <p:cNvSpPr>
            <a:spLocks noGrp="1"/>
          </p:cNvSpPr>
          <p:nvPr>
            <p:ph idx="1"/>
          </p:nvPr>
        </p:nvSpPr>
        <p:spPr>
          <a:xfrm>
            <a:off x="566058" y="2194560"/>
            <a:ext cx="10820400" cy="4024125"/>
          </a:xfrm>
        </p:spPr>
        <p:txBody>
          <a:bodyPr/>
          <a:lstStyle/>
          <a:p>
            <a:pPr marL="0" indent="0">
              <a:buNone/>
            </a:pPr>
            <a:r>
              <a:rPr lang="en-US"/>
              <a:t>Word Cloud for GS 13 and 14</a:t>
            </a:r>
          </a:p>
        </p:txBody>
      </p:sp>
      <p:pic>
        <p:nvPicPr>
          <p:cNvPr id="5" name="Picture 4" descr="Text&#10;&#10;Description automatically generated">
            <a:extLst>
              <a:ext uri="{FF2B5EF4-FFF2-40B4-BE49-F238E27FC236}">
                <a16:creationId xmlns:a16="http://schemas.microsoft.com/office/drawing/2014/main" id="{8B9F128D-8D3F-79F9-B9A1-6757F445B915}"/>
              </a:ext>
            </a:extLst>
          </p:cNvPr>
          <p:cNvPicPr>
            <a:picLocks noChangeAspect="1"/>
          </p:cNvPicPr>
          <p:nvPr/>
        </p:nvPicPr>
        <p:blipFill rotWithShape="1">
          <a:blip r:embed="rId2">
            <a:extLst>
              <a:ext uri="{28A0092B-C50C-407E-A947-70E740481C1C}">
                <a14:useLocalDpi xmlns:a14="http://schemas.microsoft.com/office/drawing/2010/main" val="0"/>
              </a:ext>
            </a:extLst>
          </a:blip>
          <a:srcRect l="12090" t="24284" r="9599" b="23137"/>
          <a:stretch/>
        </p:blipFill>
        <p:spPr>
          <a:xfrm>
            <a:off x="380999" y="2931199"/>
            <a:ext cx="6528450" cy="3287486"/>
          </a:xfrm>
          <a:prstGeom prst="rect">
            <a:avLst/>
          </a:prstGeom>
        </p:spPr>
      </p:pic>
      <p:sp>
        <p:nvSpPr>
          <p:cNvPr id="8" name="TextBox 7">
            <a:extLst>
              <a:ext uri="{FF2B5EF4-FFF2-40B4-BE49-F238E27FC236}">
                <a16:creationId xmlns:a16="http://schemas.microsoft.com/office/drawing/2014/main" id="{01696218-8000-0AB3-20AE-08F3E4EE2B65}"/>
              </a:ext>
            </a:extLst>
          </p:cNvPr>
          <p:cNvSpPr txBox="1"/>
          <p:nvPr/>
        </p:nvSpPr>
        <p:spPr>
          <a:xfrm>
            <a:off x="7717972" y="2194560"/>
            <a:ext cx="3668486" cy="4247317"/>
          </a:xfrm>
          <a:prstGeom prst="rect">
            <a:avLst/>
          </a:prstGeom>
          <a:noFill/>
        </p:spPr>
        <p:txBody>
          <a:bodyPr wrap="square" rtlCol="0">
            <a:spAutoFit/>
          </a:bodyPr>
          <a:lstStyle/>
          <a:p>
            <a:r>
              <a:rPr lang="en-US"/>
              <a:t>Most occurred words:</a:t>
            </a:r>
          </a:p>
          <a:p>
            <a:endParaRPr lang="en-US"/>
          </a:p>
          <a:p>
            <a:pPr marL="342900" indent="-342900">
              <a:buFont typeface="+mj-lt"/>
              <a:buAutoNum type="arabicPeriod"/>
            </a:pPr>
            <a:r>
              <a:rPr lang="en-US"/>
              <a:t>System			18.0%</a:t>
            </a:r>
          </a:p>
          <a:p>
            <a:pPr marL="342900" indent="-342900">
              <a:buFont typeface="+mj-lt"/>
              <a:buAutoNum type="arabicPeriod"/>
            </a:pPr>
            <a:r>
              <a:rPr lang="en-US"/>
              <a:t>Technical 		12.7%</a:t>
            </a:r>
          </a:p>
          <a:p>
            <a:pPr marL="342900" indent="-342900">
              <a:buFont typeface="+mj-lt"/>
              <a:buAutoNum type="arabicPeriod"/>
            </a:pPr>
            <a:r>
              <a:rPr lang="en-US"/>
              <a:t>Development	11.3%</a:t>
            </a:r>
          </a:p>
          <a:p>
            <a:pPr marL="342900" indent="-342900">
              <a:buFont typeface="+mj-lt"/>
              <a:buAutoNum type="arabicPeriod"/>
            </a:pPr>
            <a:r>
              <a:rPr lang="en-US"/>
              <a:t>Software			9.6%</a:t>
            </a:r>
          </a:p>
          <a:p>
            <a:pPr marL="342900" indent="-342900">
              <a:buFont typeface="+mj-lt"/>
              <a:buAutoNum type="arabicPeriod"/>
            </a:pPr>
            <a:r>
              <a:rPr lang="en-US"/>
              <a:t>Project			9.3%</a:t>
            </a:r>
          </a:p>
          <a:p>
            <a:pPr marL="342900" indent="-342900">
              <a:buFont typeface="+mj-lt"/>
              <a:buAutoNum type="arabicPeriod"/>
            </a:pPr>
            <a:r>
              <a:rPr lang="en-US"/>
              <a:t>Data		 		8.6%</a:t>
            </a:r>
          </a:p>
          <a:p>
            <a:pPr marL="342900" indent="-342900">
              <a:buFont typeface="+mj-lt"/>
              <a:buAutoNum type="arabicPeriod"/>
            </a:pPr>
            <a:r>
              <a:rPr lang="en-US"/>
              <a:t>Computer		7.1%</a:t>
            </a:r>
          </a:p>
          <a:p>
            <a:pPr marL="342900" indent="-342900">
              <a:buFont typeface="+mj-lt"/>
              <a:buAutoNum type="arabicPeriod"/>
            </a:pPr>
            <a:r>
              <a:rPr lang="en-US"/>
              <a:t>Support 			6.7%</a:t>
            </a:r>
          </a:p>
          <a:p>
            <a:pPr marL="342900" indent="-342900">
              <a:buFont typeface="+mj-lt"/>
              <a:buAutoNum type="arabicPeriod"/>
            </a:pPr>
            <a:r>
              <a:rPr lang="en-US"/>
              <a:t>Engineering	 	6.7%</a:t>
            </a:r>
          </a:p>
          <a:p>
            <a:pPr marL="342900" indent="-342900">
              <a:buFont typeface="+mj-lt"/>
              <a:buAutoNum type="arabicPeriod"/>
            </a:pPr>
            <a:r>
              <a:rPr lang="en-US"/>
              <a:t> Program			6.1%</a:t>
            </a:r>
          </a:p>
          <a:p>
            <a:pPr marL="342900" indent="-342900">
              <a:buFont typeface="+mj-lt"/>
              <a:buAutoNum type="arabicPeriod"/>
            </a:pPr>
            <a:endParaRPr lang="en-US"/>
          </a:p>
          <a:p>
            <a:endParaRPr lang="en-US"/>
          </a:p>
          <a:p>
            <a:endParaRPr lang="en-US"/>
          </a:p>
        </p:txBody>
      </p:sp>
    </p:spTree>
    <p:extLst>
      <p:ext uri="{BB962C8B-B14F-4D97-AF65-F5344CB8AC3E}">
        <p14:creationId xmlns:p14="http://schemas.microsoft.com/office/powerpoint/2010/main" val="294763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8DB8A6-2581-683C-281C-093E2BC9718C}"/>
              </a:ext>
            </a:extLst>
          </p:cNvPr>
          <p:cNvSpPr/>
          <p:nvPr/>
        </p:nvSpPr>
        <p:spPr>
          <a:xfrm>
            <a:off x="685800" y="2889709"/>
            <a:ext cx="6374180" cy="3203630"/>
          </a:xfrm>
          <a:prstGeom prst="rect">
            <a:avLst/>
          </a:prstGeom>
          <a:solidFill>
            <a:schemeClr val="bg1"/>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B19CC-CC26-3C28-7A99-FC213DCBCB31}"/>
              </a:ext>
            </a:extLst>
          </p:cNvPr>
          <p:cNvSpPr>
            <a:spLocks noGrp="1"/>
          </p:cNvSpPr>
          <p:nvPr>
            <p:ph type="title"/>
          </p:nvPr>
        </p:nvSpPr>
        <p:spPr>
          <a:xfrm>
            <a:off x="685800" y="764373"/>
            <a:ext cx="10820400" cy="1293028"/>
          </a:xfrm>
        </p:spPr>
        <p:txBody>
          <a:bodyPr/>
          <a:lstStyle/>
          <a:p>
            <a:pPr algn="l"/>
            <a:r>
              <a:rPr lang="en-US"/>
              <a:t>Continued</a:t>
            </a:r>
          </a:p>
        </p:txBody>
      </p:sp>
      <p:sp>
        <p:nvSpPr>
          <p:cNvPr id="3" name="Content Placeholder 2">
            <a:extLst>
              <a:ext uri="{FF2B5EF4-FFF2-40B4-BE49-F238E27FC236}">
                <a16:creationId xmlns:a16="http://schemas.microsoft.com/office/drawing/2014/main" id="{1DA7B404-5C34-4DA4-2180-94A2F1CD3BF1}"/>
              </a:ext>
            </a:extLst>
          </p:cNvPr>
          <p:cNvSpPr>
            <a:spLocks noGrp="1"/>
          </p:cNvSpPr>
          <p:nvPr>
            <p:ph idx="1"/>
          </p:nvPr>
        </p:nvSpPr>
        <p:spPr/>
        <p:txBody>
          <a:bodyPr/>
          <a:lstStyle/>
          <a:p>
            <a:pPr marL="0" indent="0">
              <a:buNone/>
            </a:pPr>
            <a:r>
              <a:rPr lang="en-US"/>
              <a:t>Word Cloud for GS 15</a:t>
            </a:r>
          </a:p>
        </p:txBody>
      </p:sp>
      <p:pic>
        <p:nvPicPr>
          <p:cNvPr id="5" name="Picture 4" descr="Text&#10;&#10;Description automatically generated">
            <a:extLst>
              <a:ext uri="{FF2B5EF4-FFF2-40B4-BE49-F238E27FC236}">
                <a16:creationId xmlns:a16="http://schemas.microsoft.com/office/drawing/2014/main" id="{F7102A67-FC50-BC60-3C7C-950FF2249017}"/>
              </a:ext>
            </a:extLst>
          </p:cNvPr>
          <p:cNvPicPr>
            <a:picLocks noChangeAspect="1"/>
          </p:cNvPicPr>
          <p:nvPr/>
        </p:nvPicPr>
        <p:blipFill rotWithShape="1">
          <a:blip r:embed="rId3">
            <a:extLst>
              <a:ext uri="{28A0092B-C50C-407E-A947-70E740481C1C}">
                <a14:useLocalDpi xmlns:a14="http://schemas.microsoft.com/office/drawing/2010/main" val="0"/>
              </a:ext>
            </a:extLst>
          </a:blip>
          <a:srcRect l="12869" t="24775" r="10240" b="24062"/>
          <a:stretch/>
        </p:blipFill>
        <p:spPr>
          <a:xfrm>
            <a:off x="744679" y="2921467"/>
            <a:ext cx="6256422" cy="3140113"/>
          </a:xfrm>
          <a:prstGeom prst="rect">
            <a:avLst/>
          </a:prstGeom>
        </p:spPr>
      </p:pic>
      <p:sp>
        <p:nvSpPr>
          <p:cNvPr id="4" name="TextBox 3">
            <a:extLst>
              <a:ext uri="{FF2B5EF4-FFF2-40B4-BE49-F238E27FC236}">
                <a16:creationId xmlns:a16="http://schemas.microsoft.com/office/drawing/2014/main" id="{AEF3B889-127E-9CDE-9D0B-CCAFE765B6C5}"/>
              </a:ext>
            </a:extLst>
          </p:cNvPr>
          <p:cNvSpPr txBox="1"/>
          <p:nvPr/>
        </p:nvSpPr>
        <p:spPr>
          <a:xfrm>
            <a:off x="7709377" y="2194560"/>
            <a:ext cx="3668486" cy="4247317"/>
          </a:xfrm>
          <a:prstGeom prst="rect">
            <a:avLst/>
          </a:prstGeom>
          <a:noFill/>
        </p:spPr>
        <p:txBody>
          <a:bodyPr wrap="square" rtlCol="0">
            <a:spAutoFit/>
          </a:bodyPr>
          <a:lstStyle/>
          <a:p>
            <a:r>
              <a:rPr lang="en-US"/>
              <a:t>Most occurred words:</a:t>
            </a:r>
          </a:p>
          <a:p>
            <a:endParaRPr lang="en-US"/>
          </a:p>
          <a:p>
            <a:pPr marL="342900" indent="-342900">
              <a:buFont typeface="+mj-lt"/>
              <a:buAutoNum type="arabicPeriod"/>
            </a:pPr>
            <a:r>
              <a:rPr lang="en-US"/>
              <a:t>System			6.7%</a:t>
            </a:r>
          </a:p>
          <a:p>
            <a:pPr marL="342900" indent="-342900">
              <a:buFont typeface="+mj-lt"/>
              <a:buAutoNum type="arabicPeriod"/>
            </a:pPr>
            <a:r>
              <a:rPr lang="en-US"/>
              <a:t>Technical 		5.9%</a:t>
            </a:r>
          </a:p>
          <a:p>
            <a:pPr marL="342900" indent="-342900">
              <a:buFont typeface="+mj-lt"/>
              <a:buAutoNum type="arabicPeriod"/>
            </a:pPr>
            <a:r>
              <a:rPr lang="en-US"/>
              <a:t>Development	5.7%</a:t>
            </a:r>
          </a:p>
          <a:p>
            <a:pPr marL="342900" indent="-342900">
              <a:buFont typeface="+mj-lt"/>
              <a:buAutoNum type="arabicPeriod"/>
            </a:pPr>
            <a:r>
              <a:rPr lang="en-US"/>
              <a:t>Technology		4.2%</a:t>
            </a:r>
          </a:p>
          <a:p>
            <a:pPr marL="342900" indent="-342900">
              <a:buFont typeface="+mj-lt"/>
              <a:buAutoNum type="arabicPeriod"/>
            </a:pPr>
            <a:r>
              <a:rPr lang="en-US"/>
              <a:t>Program			4.1%</a:t>
            </a:r>
          </a:p>
          <a:p>
            <a:pPr marL="342900" indent="-342900">
              <a:buFont typeface="+mj-lt"/>
              <a:buAutoNum type="arabicPeriod"/>
            </a:pPr>
            <a:r>
              <a:rPr lang="en-US"/>
              <a:t>Information		3.7%</a:t>
            </a:r>
          </a:p>
          <a:p>
            <a:pPr marL="342900" indent="-342900">
              <a:buFont typeface="+mj-lt"/>
              <a:buAutoNum type="arabicPeriod"/>
            </a:pPr>
            <a:r>
              <a:rPr lang="en-US"/>
              <a:t>Management	3.2%</a:t>
            </a:r>
          </a:p>
          <a:p>
            <a:pPr marL="342900" indent="-342900">
              <a:buFont typeface="+mj-lt"/>
              <a:buAutoNum type="arabicPeriod"/>
            </a:pPr>
            <a:r>
              <a:rPr lang="en-US"/>
              <a:t>Architecture 		3.0%</a:t>
            </a:r>
          </a:p>
          <a:p>
            <a:pPr marL="342900" indent="-342900">
              <a:buFont typeface="+mj-lt"/>
              <a:buAutoNum type="arabicPeriod"/>
            </a:pPr>
            <a:r>
              <a:rPr lang="en-US"/>
              <a:t>Support		 	2.8%</a:t>
            </a:r>
          </a:p>
          <a:p>
            <a:pPr marL="342900" indent="-342900">
              <a:buFont typeface="+mj-lt"/>
              <a:buAutoNum type="arabicPeriod"/>
            </a:pPr>
            <a:r>
              <a:rPr lang="en-US"/>
              <a:t> Project			2.7%</a:t>
            </a:r>
          </a:p>
          <a:p>
            <a:pPr marL="342900" indent="-342900">
              <a:buFont typeface="+mj-lt"/>
              <a:buAutoNum type="arabicPeriod"/>
            </a:pPr>
            <a:endParaRPr lang="en-US"/>
          </a:p>
          <a:p>
            <a:endParaRPr lang="en-US"/>
          </a:p>
          <a:p>
            <a:endParaRPr lang="en-US"/>
          </a:p>
        </p:txBody>
      </p:sp>
    </p:spTree>
    <p:extLst>
      <p:ext uri="{BB962C8B-B14F-4D97-AF65-F5344CB8AC3E}">
        <p14:creationId xmlns:p14="http://schemas.microsoft.com/office/powerpoint/2010/main" val="414125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84F42-FE84-366C-2DE3-6E8E67E0A409}"/>
              </a:ext>
            </a:extLst>
          </p:cNvPr>
          <p:cNvSpPr/>
          <p:nvPr/>
        </p:nvSpPr>
        <p:spPr>
          <a:xfrm>
            <a:off x="827304" y="1466016"/>
            <a:ext cx="2237010" cy="129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 Language Selection</a:t>
            </a:r>
          </a:p>
        </p:txBody>
      </p:sp>
      <p:cxnSp>
        <p:nvCxnSpPr>
          <p:cNvPr id="6" name="Straight Arrow Connector 5">
            <a:extLst>
              <a:ext uri="{FF2B5EF4-FFF2-40B4-BE49-F238E27FC236}">
                <a16:creationId xmlns:a16="http://schemas.microsoft.com/office/drawing/2014/main" id="{6650CBF5-7F2D-ED80-B5A7-A1C24F09F96F}"/>
              </a:ext>
            </a:extLst>
          </p:cNvPr>
          <p:cNvCxnSpPr>
            <a:cxnSpLocks/>
          </p:cNvCxnSpPr>
          <p:nvPr/>
        </p:nvCxnSpPr>
        <p:spPr>
          <a:xfrm>
            <a:off x="3759650" y="2077347"/>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73E20-B149-1AC3-8424-0EBF9032064E}"/>
              </a:ext>
            </a:extLst>
          </p:cNvPr>
          <p:cNvSpPr/>
          <p:nvPr/>
        </p:nvSpPr>
        <p:spPr>
          <a:xfrm>
            <a:off x="4998355" y="1471439"/>
            <a:ext cx="2237008" cy="128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p>
        </p:txBody>
      </p:sp>
      <p:cxnSp>
        <p:nvCxnSpPr>
          <p:cNvPr id="13" name="Straight Arrow Connector 12">
            <a:extLst>
              <a:ext uri="{FF2B5EF4-FFF2-40B4-BE49-F238E27FC236}">
                <a16:creationId xmlns:a16="http://schemas.microsoft.com/office/drawing/2014/main" id="{96AD24C8-34DC-1BC8-99D0-0A39D4E6E0EE}"/>
              </a:ext>
            </a:extLst>
          </p:cNvPr>
          <p:cNvCxnSpPr>
            <a:cxnSpLocks/>
          </p:cNvCxnSpPr>
          <p:nvPr/>
        </p:nvCxnSpPr>
        <p:spPr>
          <a:xfrm>
            <a:off x="7802654" y="2096548"/>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80A611-6A34-653A-52A0-3D4DBB9E129B}"/>
              </a:ext>
            </a:extLst>
          </p:cNvPr>
          <p:cNvSpPr/>
          <p:nvPr/>
        </p:nvSpPr>
        <p:spPr>
          <a:xfrm>
            <a:off x="827311" y="3333477"/>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Mining Code</a:t>
            </a:r>
          </a:p>
        </p:txBody>
      </p:sp>
      <p:sp>
        <p:nvSpPr>
          <p:cNvPr id="7" name="Rectangle 6">
            <a:extLst>
              <a:ext uri="{FF2B5EF4-FFF2-40B4-BE49-F238E27FC236}">
                <a16:creationId xmlns:a16="http://schemas.microsoft.com/office/drawing/2014/main" id="{CDD00FF2-10E3-A9D8-9BA0-C21D7949011C}"/>
              </a:ext>
            </a:extLst>
          </p:cNvPr>
          <p:cNvSpPr/>
          <p:nvPr/>
        </p:nvSpPr>
        <p:spPr>
          <a:xfrm>
            <a:off x="4998363" y="3345809"/>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 of Computer Science 1550 Series</a:t>
            </a:r>
          </a:p>
        </p:txBody>
      </p:sp>
      <p:sp>
        <p:nvSpPr>
          <p:cNvPr id="8" name="Rectangle 7">
            <a:extLst>
              <a:ext uri="{FF2B5EF4-FFF2-40B4-BE49-F238E27FC236}">
                <a16:creationId xmlns:a16="http://schemas.microsoft.com/office/drawing/2014/main" id="{DCFB1A43-4DF8-EB5B-F6B3-00B15F65A1CF}"/>
              </a:ext>
            </a:extLst>
          </p:cNvPr>
          <p:cNvSpPr/>
          <p:nvPr/>
        </p:nvSpPr>
        <p:spPr>
          <a:xfrm>
            <a:off x="9202058" y="1421990"/>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Parameters </a:t>
            </a:r>
          </a:p>
        </p:txBody>
      </p:sp>
      <p:sp>
        <p:nvSpPr>
          <p:cNvPr id="12" name="Rectangle 11">
            <a:extLst>
              <a:ext uri="{FF2B5EF4-FFF2-40B4-BE49-F238E27FC236}">
                <a16:creationId xmlns:a16="http://schemas.microsoft.com/office/drawing/2014/main" id="{53153201-34EE-27BA-1766-FD3C392BD136}"/>
              </a:ext>
            </a:extLst>
          </p:cNvPr>
          <p:cNvSpPr/>
          <p:nvPr/>
        </p:nvSpPr>
        <p:spPr>
          <a:xfrm>
            <a:off x="9202069" y="3348868"/>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Curated Data Set</a:t>
            </a:r>
          </a:p>
        </p:txBody>
      </p:sp>
      <p:sp>
        <p:nvSpPr>
          <p:cNvPr id="15" name="Rectangle 14">
            <a:extLst>
              <a:ext uri="{FF2B5EF4-FFF2-40B4-BE49-F238E27FC236}">
                <a16:creationId xmlns:a16="http://schemas.microsoft.com/office/drawing/2014/main" id="{F0AC6998-77F9-2027-1B90-51BB1B28BE98}"/>
              </a:ext>
            </a:extLst>
          </p:cNvPr>
          <p:cNvSpPr/>
          <p:nvPr/>
        </p:nvSpPr>
        <p:spPr>
          <a:xfrm>
            <a:off x="827314"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sp>
        <p:nvSpPr>
          <p:cNvPr id="17" name="Rectangle 16">
            <a:extLst>
              <a:ext uri="{FF2B5EF4-FFF2-40B4-BE49-F238E27FC236}">
                <a16:creationId xmlns:a16="http://schemas.microsoft.com/office/drawing/2014/main" id="{007118AC-7AB8-BA8D-D290-285363D8CD20}"/>
              </a:ext>
            </a:extLst>
          </p:cNvPr>
          <p:cNvSpPr/>
          <p:nvPr/>
        </p:nvSpPr>
        <p:spPr>
          <a:xfrm>
            <a:off x="9202070"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Scope of Project</a:t>
            </a:r>
          </a:p>
        </p:txBody>
      </p:sp>
      <p:sp>
        <p:nvSpPr>
          <p:cNvPr id="23" name="Rectangle 22">
            <a:extLst>
              <a:ext uri="{FF2B5EF4-FFF2-40B4-BE49-F238E27FC236}">
                <a16:creationId xmlns:a16="http://schemas.microsoft.com/office/drawing/2014/main" id="{2E4618BB-10CC-5634-2EB8-9CF5BDD264BC}"/>
              </a:ext>
            </a:extLst>
          </p:cNvPr>
          <p:cNvSpPr/>
          <p:nvPr/>
        </p:nvSpPr>
        <p:spPr>
          <a:xfrm>
            <a:off x="5014692"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Discussion</a:t>
            </a:r>
          </a:p>
        </p:txBody>
      </p:sp>
      <p:cxnSp>
        <p:nvCxnSpPr>
          <p:cNvPr id="26" name="Straight Arrow Connector 25">
            <a:extLst>
              <a:ext uri="{FF2B5EF4-FFF2-40B4-BE49-F238E27FC236}">
                <a16:creationId xmlns:a16="http://schemas.microsoft.com/office/drawing/2014/main" id="{814BF606-2152-39DF-E851-C30CABFB7B76}"/>
              </a:ext>
            </a:extLst>
          </p:cNvPr>
          <p:cNvCxnSpPr>
            <a:cxnSpLocks/>
          </p:cNvCxnSpPr>
          <p:nvPr/>
        </p:nvCxnSpPr>
        <p:spPr>
          <a:xfrm>
            <a:off x="3759660"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951D45-EB66-78AB-BEAD-421083C4ACC0}"/>
              </a:ext>
            </a:extLst>
          </p:cNvPr>
          <p:cNvCxnSpPr>
            <a:cxnSpLocks/>
          </p:cNvCxnSpPr>
          <p:nvPr/>
        </p:nvCxnSpPr>
        <p:spPr>
          <a:xfrm>
            <a:off x="7900329"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DE662-3986-AB5E-ED8E-B5CA09C4DB46}"/>
              </a:ext>
            </a:extLst>
          </p:cNvPr>
          <p:cNvCxnSpPr>
            <a:cxnSpLocks/>
          </p:cNvCxnSpPr>
          <p:nvPr/>
        </p:nvCxnSpPr>
        <p:spPr>
          <a:xfrm>
            <a:off x="3845584"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C747CF-687E-9468-AB66-A0A860C85D80}"/>
              </a:ext>
            </a:extLst>
          </p:cNvPr>
          <p:cNvCxnSpPr>
            <a:cxnSpLocks/>
          </p:cNvCxnSpPr>
          <p:nvPr/>
        </p:nvCxnSpPr>
        <p:spPr>
          <a:xfrm>
            <a:off x="7936350"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D37EF5-8972-F193-239F-46D5EBB52C6F}"/>
              </a:ext>
            </a:extLst>
          </p:cNvPr>
          <p:cNvSpPr txBox="1"/>
          <p:nvPr/>
        </p:nvSpPr>
        <p:spPr>
          <a:xfrm>
            <a:off x="827304" y="326571"/>
            <a:ext cx="10330553" cy="646331"/>
          </a:xfrm>
          <a:prstGeom prst="rect">
            <a:avLst/>
          </a:prstGeom>
          <a:noFill/>
        </p:spPr>
        <p:txBody>
          <a:bodyPr wrap="square" rtlCol="0">
            <a:spAutoFit/>
          </a:bodyPr>
          <a:lstStyle/>
          <a:p>
            <a:r>
              <a:rPr lang="en-US" sz="3600"/>
              <a:t>PROJECT  WORKFLOW</a:t>
            </a:r>
          </a:p>
        </p:txBody>
      </p:sp>
      <p:cxnSp>
        <p:nvCxnSpPr>
          <p:cNvPr id="3" name="Straight Connector 2">
            <a:extLst>
              <a:ext uri="{FF2B5EF4-FFF2-40B4-BE49-F238E27FC236}">
                <a16:creationId xmlns:a16="http://schemas.microsoft.com/office/drawing/2014/main" id="{969A308D-4814-7FE8-8E66-49FECACC8841}"/>
              </a:ext>
            </a:extLst>
          </p:cNvPr>
          <p:cNvCxnSpPr>
            <a:cxnSpLocks/>
          </p:cNvCxnSpPr>
          <p:nvPr/>
        </p:nvCxnSpPr>
        <p:spPr>
          <a:xfrm flipH="1">
            <a:off x="1923589" y="4852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B4B19A-105A-AE2C-217D-8BAB0BF0D45C}"/>
              </a:ext>
            </a:extLst>
          </p:cNvPr>
          <p:cNvCxnSpPr/>
          <p:nvPr/>
        </p:nvCxnSpPr>
        <p:spPr>
          <a:xfrm>
            <a:off x="1915886" y="4844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67655-13B0-B6C3-71E7-6A26E74A5FB8}"/>
              </a:ext>
            </a:extLst>
          </p:cNvPr>
          <p:cNvCxnSpPr>
            <a:cxnSpLocks/>
          </p:cNvCxnSpPr>
          <p:nvPr/>
        </p:nvCxnSpPr>
        <p:spPr>
          <a:xfrm>
            <a:off x="10320560" y="4662698"/>
            <a:ext cx="0" cy="1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DA08A9-734C-1989-8BB8-BB9583C1EABC}"/>
              </a:ext>
            </a:extLst>
          </p:cNvPr>
          <p:cNvCxnSpPr>
            <a:cxnSpLocks/>
          </p:cNvCxnSpPr>
          <p:nvPr/>
        </p:nvCxnSpPr>
        <p:spPr>
          <a:xfrm flipH="1">
            <a:off x="1923589" y="2947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A37739-BA66-CB34-B4D7-2086185FD179}"/>
              </a:ext>
            </a:extLst>
          </p:cNvPr>
          <p:cNvCxnSpPr/>
          <p:nvPr/>
        </p:nvCxnSpPr>
        <p:spPr>
          <a:xfrm>
            <a:off x="1915886" y="2939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BD436-46B6-21E6-3282-676DBA099D88}"/>
              </a:ext>
            </a:extLst>
          </p:cNvPr>
          <p:cNvCxnSpPr>
            <a:cxnSpLocks/>
          </p:cNvCxnSpPr>
          <p:nvPr/>
        </p:nvCxnSpPr>
        <p:spPr>
          <a:xfrm>
            <a:off x="10320560" y="2757698"/>
            <a:ext cx="0" cy="1894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03372"/>
      </p:ext>
    </p:extLst>
  </p:cSld>
  <p:clrMapOvr>
    <a:masterClrMapping/>
  </p:clrMapOvr>
  <p:transition spd="slow">
    <p:push dir="u"/>
  </p:transition>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8B6A2-4D8C-AA10-67BE-500B0B50D43C}"/>
              </a:ext>
            </a:extLst>
          </p:cNvPr>
          <p:cNvSpPr>
            <a:spLocks noGrp="1"/>
          </p:cNvSpPr>
          <p:nvPr>
            <p:ph type="title"/>
          </p:nvPr>
        </p:nvSpPr>
        <p:spPr>
          <a:xfrm>
            <a:off x="685800" y="764373"/>
            <a:ext cx="10820400" cy="1293028"/>
          </a:xfrm>
        </p:spPr>
        <p:txBody>
          <a:bodyPr/>
          <a:lstStyle/>
          <a:p>
            <a:pPr algn="l"/>
            <a:r>
              <a:rPr lang="en-US"/>
              <a:t>Data analysis</a:t>
            </a:r>
          </a:p>
        </p:txBody>
      </p:sp>
      <p:sp>
        <p:nvSpPr>
          <p:cNvPr id="3" name="Content Placeholder 2">
            <a:extLst>
              <a:ext uri="{FF2B5EF4-FFF2-40B4-BE49-F238E27FC236}">
                <a16:creationId xmlns:a16="http://schemas.microsoft.com/office/drawing/2014/main" id="{656DB809-6B11-0809-A3C5-788A56388F26}"/>
              </a:ext>
            </a:extLst>
          </p:cNvPr>
          <p:cNvSpPr>
            <a:spLocks noGrp="1"/>
          </p:cNvSpPr>
          <p:nvPr>
            <p:ph idx="1"/>
          </p:nvPr>
        </p:nvSpPr>
        <p:spPr>
          <a:xfrm>
            <a:off x="685800" y="2194561"/>
            <a:ext cx="3385457" cy="461554"/>
          </a:xfrm>
        </p:spPr>
        <p:txBody>
          <a:bodyPr>
            <a:normAutofit/>
          </a:bodyPr>
          <a:lstStyle/>
          <a:p>
            <a:pPr marL="0" indent="0">
              <a:buNone/>
            </a:pPr>
            <a:r>
              <a:rPr lang="en-US"/>
              <a:t>GS Scale 12 and lower </a:t>
            </a:r>
          </a:p>
        </p:txBody>
      </p:sp>
      <p:sp>
        <p:nvSpPr>
          <p:cNvPr id="4" name="TextBox 3">
            <a:extLst>
              <a:ext uri="{FF2B5EF4-FFF2-40B4-BE49-F238E27FC236}">
                <a16:creationId xmlns:a16="http://schemas.microsoft.com/office/drawing/2014/main" id="{C6EF6E7D-CA23-FD44-4FD7-ECDC888F8092}"/>
              </a:ext>
            </a:extLst>
          </p:cNvPr>
          <p:cNvSpPr txBox="1"/>
          <p:nvPr/>
        </p:nvSpPr>
        <p:spPr>
          <a:xfrm>
            <a:off x="685800" y="2793275"/>
            <a:ext cx="3668486" cy="4247317"/>
          </a:xfrm>
          <a:prstGeom prst="rect">
            <a:avLst/>
          </a:prstGeom>
          <a:noFill/>
        </p:spPr>
        <p:txBody>
          <a:bodyPr wrap="square" rtlCol="0">
            <a:spAutoFit/>
          </a:bodyPr>
          <a:lstStyle/>
          <a:p>
            <a:r>
              <a:rPr lang="en-US"/>
              <a:t>Most occurred words:</a:t>
            </a:r>
          </a:p>
          <a:p>
            <a:endParaRPr lang="en-US"/>
          </a:p>
          <a:p>
            <a:pPr marL="342900" indent="-342900">
              <a:buFont typeface="+mj-lt"/>
              <a:buAutoNum type="arabicPeriod"/>
            </a:pPr>
            <a:r>
              <a:rPr lang="en-US"/>
              <a:t>System			16.6%</a:t>
            </a:r>
          </a:p>
          <a:p>
            <a:pPr marL="342900" indent="-342900">
              <a:buFont typeface="+mj-lt"/>
              <a:buAutoNum type="arabicPeriod"/>
            </a:pPr>
            <a:r>
              <a:rPr lang="en-US"/>
              <a:t>Software 		9.5%</a:t>
            </a:r>
          </a:p>
          <a:p>
            <a:pPr marL="342900" indent="-342900">
              <a:buFont typeface="+mj-lt"/>
              <a:buAutoNum type="arabicPeriod"/>
            </a:pPr>
            <a:r>
              <a:rPr lang="en-US"/>
              <a:t>Development	9.2%</a:t>
            </a:r>
          </a:p>
          <a:p>
            <a:pPr marL="342900" indent="-342900">
              <a:buFont typeface="+mj-lt"/>
              <a:buAutoNum type="arabicPeriod"/>
            </a:pPr>
            <a:r>
              <a:rPr lang="en-US"/>
              <a:t>Data 			9.1%</a:t>
            </a:r>
          </a:p>
          <a:p>
            <a:pPr marL="342900" indent="-342900">
              <a:buFont typeface="+mj-lt"/>
              <a:buAutoNum type="arabicPeriod"/>
            </a:pPr>
            <a:r>
              <a:rPr lang="en-US"/>
              <a:t>Computer		8.2%</a:t>
            </a:r>
          </a:p>
          <a:p>
            <a:pPr marL="342900" indent="-342900">
              <a:buFont typeface="+mj-lt"/>
              <a:buAutoNum type="arabicPeriod"/>
            </a:pPr>
            <a:r>
              <a:rPr lang="en-US"/>
              <a:t>Technical		7.1%</a:t>
            </a:r>
          </a:p>
          <a:p>
            <a:pPr marL="342900" indent="-342900">
              <a:buFont typeface="+mj-lt"/>
              <a:buAutoNum type="arabicPeriod"/>
            </a:pPr>
            <a:r>
              <a:rPr lang="en-US"/>
              <a:t>Design			6.8%</a:t>
            </a:r>
          </a:p>
          <a:p>
            <a:pPr marL="342900" indent="-342900">
              <a:buFont typeface="+mj-lt"/>
              <a:buAutoNum type="arabicPeriod"/>
            </a:pPr>
            <a:r>
              <a:rPr lang="en-US"/>
              <a:t>Support 			4.8%</a:t>
            </a:r>
          </a:p>
          <a:p>
            <a:pPr marL="342900" indent="-342900">
              <a:buFont typeface="+mj-lt"/>
              <a:buAutoNum type="arabicPeriod"/>
            </a:pPr>
            <a:r>
              <a:rPr lang="en-US"/>
              <a:t>Project		 	4.7%</a:t>
            </a:r>
          </a:p>
          <a:p>
            <a:pPr marL="342900" indent="-342900">
              <a:buFont typeface="+mj-lt"/>
              <a:buAutoNum type="arabicPeriod"/>
            </a:pPr>
            <a:r>
              <a:rPr lang="en-US"/>
              <a:t> test				4.7%</a:t>
            </a:r>
          </a:p>
          <a:p>
            <a:pPr marL="342900" indent="-342900">
              <a:buFont typeface="+mj-lt"/>
              <a:buAutoNum type="arabicPeriod"/>
            </a:pPr>
            <a:endParaRPr lang="en-US"/>
          </a:p>
          <a:p>
            <a:endParaRPr lang="en-US"/>
          </a:p>
          <a:p>
            <a:endParaRPr lang="en-US"/>
          </a:p>
        </p:txBody>
      </p:sp>
      <p:sp>
        <p:nvSpPr>
          <p:cNvPr id="6" name="TextBox 5">
            <a:extLst>
              <a:ext uri="{FF2B5EF4-FFF2-40B4-BE49-F238E27FC236}">
                <a16:creationId xmlns:a16="http://schemas.microsoft.com/office/drawing/2014/main" id="{221362FE-38C5-1F06-5C40-4FD39766DA59}"/>
              </a:ext>
            </a:extLst>
          </p:cNvPr>
          <p:cNvSpPr txBox="1"/>
          <p:nvPr/>
        </p:nvSpPr>
        <p:spPr>
          <a:xfrm>
            <a:off x="8523514" y="2793274"/>
            <a:ext cx="3668486" cy="4247317"/>
          </a:xfrm>
          <a:prstGeom prst="rect">
            <a:avLst/>
          </a:prstGeom>
          <a:noFill/>
        </p:spPr>
        <p:txBody>
          <a:bodyPr wrap="square" rtlCol="0">
            <a:spAutoFit/>
          </a:bodyPr>
          <a:lstStyle/>
          <a:p>
            <a:r>
              <a:rPr lang="en-US"/>
              <a:t>Most occurred words:</a:t>
            </a:r>
          </a:p>
          <a:p>
            <a:endParaRPr lang="en-US"/>
          </a:p>
          <a:p>
            <a:pPr marL="342900" indent="-342900">
              <a:buFont typeface="+mj-lt"/>
              <a:buAutoNum type="arabicPeriod"/>
            </a:pPr>
            <a:r>
              <a:rPr lang="en-US"/>
              <a:t>System			6.7%</a:t>
            </a:r>
          </a:p>
          <a:p>
            <a:pPr marL="342900" indent="-342900">
              <a:buFont typeface="+mj-lt"/>
              <a:buAutoNum type="arabicPeriod"/>
            </a:pPr>
            <a:r>
              <a:rPr lang="en-US"/>
              <a:t>Technical 		5.9%</a:t>
            </a:r>
          </a:p>
          <a:p>
            <a:pPr marL="342900" indent="-342900">
              <a:buFont typeface="+mj-lt"/>
              <a:buAutoNum type="arabicPeriod"/>
            </a:pPr>
            <a:r>
              <a:rPr lang="en-US"/>
              <a:t>Development	5.7%</a:t>
            </a:r>
          </a:p>
          <a:p>
            <a:pPr marL="342900" indent="-342900">
              <a:buFont typeface="+mj-lt"/>
              <a:buAutoNum type="arabicPeriod"/>
            </a:pPr>
            <a:r>
              <a:rPr lang="en-US"/>
              <a:t>Technology		4.2%</a:t>
            </a:r>
          </a:p>
          <a:p>
            <a:pPr marL="342900" indent="-342900">
              <a:buFont typeface="+mj-lt"/>
              <a:buAutoNum type="arabicPeriod"/>
            </a:pPr>
            <a:r>
              <a:rPr lang="en-US"/>
              <a:t>Program			4.1%</a:t>
            </a:r>
          </a:p>
          <a:p>
            <a:pPr marL="342900" indent="-342900">
              <a:buFont typeface="+mj-lt"/>
              <a:buAutoNum type="arabicPeriod"/>
            </a:pPr>
            <a:r>
              <a:rPr lang="en-US"/>
              <a:t>Information		3.7%</a:t>
            </a:r>
          </a:p>
          <a:p>
            <a:pPr marL="342900" indent="-342900">
              <a:buFont typeface="+mj-lt"/>
              <a:buAutoNum type="arabicPeriod"/>
            </a:pPr>
            <a:r>
              <a:rPr lang="en-US"/>
              <a:t>Management	3.2%</a:t>
            </a:r>
          </a:p>
          <a:p>
            <a:pPr marL="342900" indent="-342900">
              <a:buFont typeface="+mj-lt"/>
              <a:buAutoNum type="arabicPeriod"/>
            </a:pPr>
            <a:r>
              <a:rPr lang="en-US"/>
              <a:t>Architecture 		3.0%</a:t>
            </a:r>
          </a:p>
          <a:p>
            <a:pPr marL="342900" indent="-342900">
              <a:buFont typeface="+mj-lt"/>
              <a:buAutoNum type="arabicPeriod"/>
            </a:pPr>
            <a:r>
              <a:rPr lang="en-US"/>
              <a:t>Support		 	2.8%</a:t>
            </a:r>
          </a:p>
          <a:p>
            <a:pPr marL="342900" indent="-342900">
              <a:buFont typeface="+mj-lt"/>
              <a:buAutoNum type="arabicPeriod"/>
            </a:pPr>
            <a:r>
              <a:rPr lang="en-US"/>
              <a:t> Project			2.7%</a:t>
            </a:r>
          </a:p>
          <a:p>
            <a:pPr marL="342900" indent="-342900">
              <a:buFont typeface="+mj-lt"/>
              <a:buAutoNum type="arabicPeriod"/>
            </a:pPr>
            <a:endParaRPr lang="en-US"/>
          </a:p>
          <a:p>
            <a:endParaRPr lang="en-US"/>
          </a:p>
          <a:p>
            <a:endParaRPr lang="en-US"/>
          </a:p>
        </p:txBody>
      </p:sp>
      <p:sp>
        <p:nvSpPr>
          <p:cNvPr id="8" name="Content Placeholder 2">
            <a:extLst>
              <a:ext uri="{FF2B5EF4-FFF2-40B4-BE49-F238E27FC236}">
                <a16:creationId xmlns:a16="http://schemas.microsoft.com/office/drawing/2014/main" id="{A1D9F991-EC85-CA73-FA4D-FF6B1496D0AB}"/>
              </a:ext>
            </a:extLst>
          </p:cNvPr>
          <p:cNvSpPr txBox="1">
            <a:spLocks/>
          </p:cNvSpPr>
          <p:nvPr/>
        </p:nvSpPr>
        <p:spPr>
          <a:xfrm>
            <a:off x="4604657" y="2194560"/>
            <a:ext cx="3385457" cy="461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a:t>GS Scale 13 and 14</a:t>
            </a:r>
          </a:p>
        </p:txBody>
      </p:sp>
      <p:sp>
        <p:nvSpPr>
          <p:cNvPr id="9" name="Content Placeholder 2">
            <a:extLst>
              <a:ext uri="{FF2B5EF4-FFF2-40B4-BE49-F238E27FC236}">
                <a16:creationId xmlns:a16="http://schemas.microsoft.com/office/drawing/2014/main" id="{69534551-DD20-7A98-7809-A7F28DBCDDA1}"/>
              </a:ext>
            </a:extLst>
          </p:cNvPr>
          <p:cNvSpPr txBox="1">
            <a:spLocks/>
          </p:cNvSpPr>
          <p:nvPr/>
        </p:nvSpPr>
        <p:spPr>
          <a:xfrm>
            <a:off x="8523514" y="2194560"/>
            <a:ext cx="3385457" cy="461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a:t>GS Scale 15</a:t>
            </a:r>
          </a:p>
        </p:txBody>
      </p:sp>
      <p:sp>
        <p:nvSpPr>
          <p:cNvPr id="10" name="TextBox 9">
            <a:extLst>
              <a:ext uri="{FF2B5EF4-FFF2-40B4-BE49-F238E27FC236}">
                <a16:creationId xmlns:a16="http://schemas.microsoft.com/office/drawing/2014/main" id="{A39B78A4-6334-D8C2-E5EF-FF6D4F6CA5AA}"/>
              </a:ext>
            </a:extLst>
          </p:cNvPr>
          <p:cNvSpPr txBox="1"/>
          <p:nvPr/>
        </p:nvSpPr>
        <p:spPr>
          <a:xfrm>
            <a:off x="4604657" y="2793273"/>
            <a:ext cx="3668486" cy="4247317"/>
          </a:xfrm>
          <a:prstGeom prst="rect">
            <a:avLst/>
          </a:prstGeom>
          <a:noFill/>
        </p:spPr>
        <p:txBody>
          <a:bodyPr wrap="square" rtlCol="0">
            <a:spAutoFit/>
          </a:bodyPr>
          <a:lstStyle/>
          <a:p>
            <a:r>
              <a:rPr lang="en-US"/>
              <a:t>Most occurred words:</a:t>
            </a:r>
          </a:p>
          <a:p>
            <a:endParaRPr lang="en-US"/>
          </a:p>
          <a:p>
            <a:pPr marL="342900" indent="-342900">
              <a:buFont typeface="+mj-lt"/>
              <a:buAutoNum type="arabicPeriod"/>
            </a:pPr>
            <a:r>
              <a:rPr lang="en-US"/>
              <a:t>System			18.0%</a:t>
            </a:r>
          </a:p>
          <a:p>
            <a:pPr marL="342900" indent="-342900">
              <a:buFont typeface="+mj-lt"/>
              <a:buAutoNum type="arabicPeriod"/>
            </a:pPr>
            <a:r>
              <a:rPr lang="en-US"/>
              <a:t>Technical 		12.7%</a:t>
            </a:r>
          </a:p>
          <a:p>
            <a:pPr marL="342900" indent="-342900">
              <a:buFont typeface="+mj-lt"/>
              <a:buAutoNum type="arabicPeriod"/>
            </a:pPr>
            <a:r>
              <a:rPr lang="en-US"/>
              <a:t>Development	11.3%</a:t>
            </a:r>
          </a:p>
          <a:p>
            <a:pPr marL="342900" indent="-342900">
              <a:buFont typeface="+mj-lt"/>
              <a:buAutoNum type="arabicPeriod"/>
            </a:pPr>
            <a:r>
              <a:rPr lang="en-US"/>
              <a:t>Software			9.6%</a:t>
            </a:r>
          </a:p>
          <a:p>
            <a:pPr marL="342900" indent="-342900">
              <a:buFont typeface="+mj-lt"/>
              <a:buAutoNum type="arabicPeriod"/>
            </a:pPr>
            <a:r>
              <a:rPr lang="en-US"/>
              <a:t>Project			9.3%</a:t>
            </a:r>
          </a:p>
          <a:p>
            <a:pPr marL="342900" indent="-342900">
              <a:buFont typeface="+mj-lt"/>
              <a:buAutoNum type="arabicPeriod"/>
            </a:pPr>
            <a:r>
              <a:rPr lang="en-US"/>
              <a:t>Data		 		8.6%</a:t>
            </a:r>
          </a:p>
          <a:p>
            <a:pPr marL="342900" indent="-342900">
              <a:buFont typeface="+mj-lt"/>
              <a:buAutoNum type="arabicPeriod"/>
            </a:pPr>
            <a:r>
              <a:rPr lang="en-US"/>
              <a:t>Computer		7.1%</a:t>
            </a:r>
          </a:p>
          <a:p>
            <a:pPr marL="342900" indent="-342900">
              <a:buFont typeface="+mj-lt"/>
              <a:buAutoNum type="arabicPeriod"/>
            </a:pPr>
            <a:r>
              <a:rPr lang="en-US"/>
              <a:t>Support 			6.7%</a:t>
            </a:r>
          </a:p>
          <a:p>
            <a:pPr marL="342900" indent="-342900">
              <a:buFont typeface="+mj-lt"/>
              <a:buAutoNum type="arabicPeriod"/>
            </a:pPr>
            <a:r>
              <a:rPr lang="en-US"/>
              <a:t>Engineering	 	6.7%</a:t>
            </a:r>
          </a:p>
          <a:p>
            <a:pPr marL="342900" indent="-342900">
              <a:buFont typeface="+mj-lt"/>
              <a:buAutoNum type="arabicPeriod"/>
            </a:pPr>
            <a:r>
              <a:rPr lang="en-US"/>
              <a:t> Program			6.1%</a:t>
            </a:r>
          </a:p>
          <a:p>
            <a:pPr marL="342900" indent="-342900">
              <a:buFont typeface="+mj-lt"/>
              <a:buAutoNum type="arabicPeriod"/>
            </a:pPr>
            <a:endParaRPr lang="en-US"/>
          </a:p>
          <a:p>
            <a:endParaRPr lang="en-US"/>
          </a:p>
          <a:p>
            <a:endParaRPr lang="en-US"/>
          </a:p>
        </p:txBody>
      </p:sp>
    </p:spTree>
    <p:extLst>
      <p:ext uri="{BB962C8B-B14F-4D97-AF65-F5344CB8AC3E}">
        <p14:creationId xmlns:p14="http://schemas.microsoft.com/office/powerpoint/2010/main" val="3820744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84F42-FE84-366C-2DE3-6E8E67E0A409}"/>
              </a:ext>
            </a:extLst>
          </p:cNvPr>
          <p:cNvSpPr/>
          <p:nvPr/>
        </p:nvSpPr>
        <p:spPr>
          <a:xfrm>
            <a:off x="827304" y="1466016"/>
            <a:ext cx="2237010" cy="129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 Language Selection</a:t>
            </a:r>
          </a:p>
        </p:txBody>
      </p:sp>
      <p:cxnSp>
        <p:nvCxnSpPr>
          <p:cNvPr id="6" name="Straight Arrow Connector 5">
            <a:extLst>
              <a:ext uri="{FF2B5EF4-FFF2-40B4-BE49-F238E27FC236}">
                <a16:creationId xmlns:a16="http://schemas.microsoft.com/office/drawing/2014/main" id="{6650CBF5-7F2D-ED80-B5A7-A1C24F09F96F}"/>
              </a:ext>
            </a:extLst>
          </p:cNvPr>
          <p:cNvCxnSpPr>
            <a:cxnSpLocks/>
          </p:cNvCxnSpPr>
          <p:nvPr/>
        </p:nvCxnSpPr>
        <p:spPr>
          <a:xfrm>
            <a:off x="3759650" y="2077347"/>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73E20-B149-1AC3-8424-0EBF9032064E}"/>
              </a:ext>
            </a:extLst>
          </p:cNvPr>
          <p:cNvSpPr/>
          <p:nvPr/>
        </p:nvSpPr>
        <p:spPr>
          <a:xfrm>
            <a:off x="4998355" y="1471439"/>
            <a:ext cx="2237008" cy="128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p>
        </p:txBody>
      </p:sp>
      <p:cxnSp>
        <p:nvCxnSpPr>
          <p:cNvPr id="13" name="Straight Arrow Connector 12">
            <a:extLst>
              <a:ext uri="{FF2B5EF4-FFF2-40B4-BE49-F238E27FC236}">
                <a16:creationId xmlns:a16="http://schemas.microsoft.com/office/drawing/2014/main" id="{96AD24C8-34DC-1BC8-99D0-0A39D4E6E0EE}"/>
              </a:ext>
            </a:extLst>
          </p:cNvPr>
          <p:cNvCxnSpPr>
            <a:cxnSpLocks/>
          </p:cNvCxnSpPr>
          <p:nvPr/>
        </p:nvCxnSpPr>
        <p:spPr>
          <a:xfrm>
            <a:off x="7802654" y="2096548"/>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80A611-6A34-653A-52A0-3D4DBB9E129B}"/>
              </a:ext>
            </a:extLst>
          </p:cNvPr>
          <p:cNvSpPr/>
          <p:nvPr/>
        </p:nvSpPr>
        <p:spPr>
          <a:xfrm>
            <a:off x="827311" y="3333477"/>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Mining Code</a:t>
            </a:r>
          </a:p>
        </p:txBody>
      </p:sp>
      <p:sp>
        <p:nvSpPr>
          <p:cNvPr id="7" name="Rectangle 6">
            <a:extLst>
              <a:ext uri="{FF2B5EF4-FFF2-40B4-BE49-F238E27FC236}">
                <a16:creationId xmlns:a16="http://schemas.microsoft.com/office/drawing/2014/main" id="{CDD00FF2-10E3-A9D8-9BA0-C21D7949011C}"/>
              </a:ext>
            </a:extLst>
          </p:cNvPr>
          <p:cNvSpPr/>
          <p:nvPr/>
        </p:nvSpPr>
        <p:spPr>
          <a:xfrm>
            <a:off x="4998363" y="3345809"/>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 of Computer Science 1550 Series</a:t>
            </a:r>
          </a:p>
        </p:txBody>
      </p:sp>
      <p:sp>
        <p:nvSpPr>
          <p:cNvPr id="8" name="Rectangle 7">
            <a:extLst>
              <a:ext uri="{FF2B5EF4-FFF2-40B4-BE49-F238E27FC236}">
                <a16:creationId xmlns:a16="http://schemas.microsoft.com/office/drawing/2014/main" id="{DCFB1A43-4DF8-EB5B-F6B3-00B15F65A1CF}"/>
              </a:ext>
            </a:extLst>
          </p:cNvPr>
          <p:cNvSpPr/>
          <p:nvPr/>
        </p:nvSpPr>
        <p:spPr>
          <a:xfrm>
            <a:off x="9202058" y="1421990"/>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Parameters </a:t>
            </a:r>
          </a:p>
        </p:txBody>
      </p:sp>
      <p:sp>
        <p:nvSpPr>
          <p:cNvPr id="12" name="Rectangle 11">
            <a:extLst>
              <a:ext uri="{FF2B5EF4-FFF2-40B4-BE49-F238E27FC236}">
                <a16:creationId xmlns:a16="http://schemas.microsoft.com/office/drawing/2014/main" id="{53153201-34EE-27BA-1766-FD3C392BD136}"/>
              </a:ext>
            </a:extLst>
          </p:cNvPr>
          <p:cNvSpPr/>
          <p:nvPr/>
        </p:nvSpPr>
        <p:spPr>
          <a:xfrm>
            <a:off x="9202069" y="3348868"/>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Curated Data Set</a:t>
            </a:r>
          </a:p>
        </p:txBody>
      </p:sp>
      <p:sp>
        <p:nvSpPr>
          <p:cNvPr id="15" name="Rectangle 14">
            <a:extLst>
              <a:ext uri="{FF2B5EF4-FFF2-40B4-BE49-F238E27FC236}">
                <a16:creationId xmlns:a16="http://schemas.microsoft.com/office/drawing/2014/main" id="{F0AC6998-77F9-2027-1B90-51BB1B28BE98}"/>
              </a:ext>
            </a:extLst>
          </p:cNvPr>
          <p:cNvSpPr/>
          <p:nvPr/>
        </p:nvSpPr>
        <p:spPr>
          <a:xfrm>
            <a:off x="827314"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sp>
        <p:nvSpPr>
          <p:cNvPr id="17" name="Rectangle 16">
            <a:extLst>
              <a:ext uri="{FF2B5EF4-FFF2-40B4-BE49-F238E27FC236}">
                <a16:creationId xmlns:a16="http://schemas.microsoft.com/office/drawing/2014/main" id="{007118AC-7AB8-BA8D-D290-285363D8CD20}"/>
              </a:ext>
            </a:extLst>
          </p:cNvPr>
          <p:cNvSpPr/>
          <p:nvPr/>
        </p:nvSpPr>
        <p:spPr>
          <a:xfrm>
            <a:off x="9202070"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Scope of Project</a:t>
            </a:r>
          </a:p>
        </p:txBody>
      </p:sp>
      <p:sp>
        <p:nvSpPr>
          <p:cNvPr id="23" name="Rectangle 22">
            <a:extLst>
              <a:ext uri="{FF2B5EF4-FFF2-40B4-BE49-F238E27FC236}">
                <a16:creationId xmlns:a16="http://schemas.microsoft.com/office/drawing/2014/main" id="{2E4618BB-10CC-5634-2EB8-9CF5BDD264BC}"/>
              </a:ext>
            </a:extLst>
          </p:cNvPr>
          <p:cNvSpPr/>
          <p:nvPr/>
        </p:nvSpPr>
        <p:spPr>
          <a:xfrm>
            <a:off x="5014692"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Discussion</a:t>
            </a:r>
          </a:p>
        </p:txBody>
      </p:sp>
      <p:cxnSp>
        <p:nvCxnSpPr>
          <p:cNvPr id="26" name="Straight Arrow Connector 25">
            <a:extLst>
              <a:ext uri="{FF2B5EF4-FFF2-40B4-BE49-F238E27FC236}">
                <a16:creationId xmlns:a16="http://schemas.microsoft.com/office/drawing/2014/main" id="{814BF606-2152-39DF-E851-C30CABFB7B76}"/>
              </a:ext>
            </a:extLst>
          </p:cNvPr>
          <p:cNvCxnSpPr>
            <a:cxnSpLocks/>
          </p:cNvCxnSpPr>
          <p:nvPr/>
        </p:nvCxnSpPr>
        <p:spPr>
          <a:xfrm>
            <a:off x="3759660"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951D45-EB66-78AB-BEAD-421083C4ACC0}"/>
              </a:ext>
            </a:extLst>
          </p:cNvPr>
          <p:cNvCxnSpPr>
            <a:cxnSpLocks/>
          </p:cNvCxnSpPr>
          <p:nvPr/>
        </p:nvCxnSpPr>
        <p:spPr>
          <a:xfrm>
            <a:off x="7900329"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DE662-3986-AB5E-ED8E-B5CA09C4DB46}"/>
              </a:ext>
            </a:extLst>
          </p:cNvPr>
          <p:cNvCxnSpPr>
            <a:cxnSpLocks/>
          </p:cNvCxnSpPr>
          <p:nvPr/>
        </p:nvCxnSpPr>
        <p:spPr>
          <a:xfrm>
            <a:off x="3845584"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C747CF-687E-9468-AB66-A0A860C85D80}"/>
              </a:ext>
            </a:extLst>
          </p:cNvPr>
          <p:cNvCxnSpPr>
            <a:cxnSpLocks/>
          </p:cNvCxnSpPr>
          <p:nvPr/>
        </p:nvCxnSpPr>
        <p:spPr>
          <a:xfrm>
            <a:off x="7936350"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D37EF5-8972-F193-239F-46D5EBB52C6F}"/>
              </a:ext>
            </a:extLst>
          </p:cNvPr>
          <p:cNvSpPr txBox="1"/>
          <p:nvPr/>
        </p:nvSpPr>
        <p:spPr>
          <a:xfrm>
            <a:off x="827304" y="326571"/>
            <a:ext cx="10330553" cy="646331"/>
          </a:xfrm>
          <a:prstGeom prst="rect">
            <a:avLst/>
          </a:prstGeom>
          <a:noFill/>
        </p:spPr>
        <p:txBody>
          <a:bodyPr wrap="square" rtlCol="0">
            <a:spAutoFit/>
          </a:bodyPr>
          <a:lstStyle/>
          <a:p>
            <a:r>
              <a:rPr lang="en-US" sz="3600"/>
              <a:t>PROJECT  WORKFLOW</a:t>
            </a:r>
          </a:p>
        </p:txBody>
      </p:sp>
      <p:cxnSp>
        <p:nvCxnSpPr>
          <p:cNvPr id="3" name="Straight Connector 2">
            <a:extLst>
              <a:ext uri="{FF2B5EF4-FFF2-40B4-BE49-F238E27FC236}">
                <a16:creationId xmlns:a16="http://schemas.microsoft.com/office/drawing/2014/main" id="{969A308D-4814-7FE8-8E66-49FECACC8841}"/>
              </a:ext>
            </a:extLst>
          </p:cNvPr>
          <p:cNvCxnSpPr>
            <a:cxnSpLocks/>
          </p:cNvCxnSpPr>
          <p:nvPr/>
        </p:nvCxnSpPr>
        <p:spPr>
          <a:xfrm flipH="1">
            <a:off x="1923589" y="4852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B4B19A-105A-AE2C-217D-8BAB0BF0D45C}"/>
              </a:ext>
            </a:extLst>
          </p:cNvPr>
          <p:cNvCxnSpPr/>
          <p:nvPr/>
        </p:nvCxnSpPr>
        <p:spPr>
          <a:xfrm>
            <a:off x="1915886" y="4844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67655-13B0-B6C3-71E7-6A26E74A5FB8}"/>
              </a:ext>
            </a:extLst>
          </p:cNvPr>
          <p:cNvCxnSpPr>
            <a:cxnSpLocks/>
          </p:cNvCxnSpPr>
          <p:nvPr/>
        </p:nvCxnSpPr>
        <p:spPr>
          <a:xfrm>
            <a:off x="10320560" y="4662698"/>
            <a:ext cx="0" cy="1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DA08A9-734C-1989-8BB8-BB9583C1EABC}"/>
              </a:ext>
            </a:extLst>
          </p:cNvPr>
          <p:cNvCxnSpPr>
            <a:cxnSpLocks/>
          </p:cNvCxnSpPr>
          <p:nvPr/>
        </p:nvCxnSpPr>
        <p:spPr>
          <a:xfrm flipH="1">
            <a:off x="1923589" y="2947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A37739-BA66-CB34-B4D7-2086185FD179}"/>
              </a:ext>
            </a:extLst>
          </p:cNvPr>
          <p:cNvCxnSpPr/>
          <p:nvPr/>
        </p:nvCxnSpPr>
        <p:spPr>
          <a:xfrm>
            <a:off x="1915886" y="2939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BD436-46B6-21E6-3282-676DBA099D88}"/>
              </a:ext>
            </a:extLst>
          </p:cNvPr>
          <p:cNvCxnSpPr>
            <a:cxnSpLocks/>
          </p:cNvCxnSpPr>
          <p:nvPr/>
        </p:nvCxnSpPr>
        <p:spPr>
          <a:xfrm>
            <a:off x="10320560" y="2757698"/>
            <a:ext cx="0" cy="1894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647011"/>
      </p:ext>
    </p:extLst>
  </p:cSld>
  <p:clrMapOvr>
    <a:masterClrMapping/>
  </p:clrMapOvr>
  <p:transition spd="slow">
    <p:push dir="u"/>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A15B1D-0133-4CB3-B7CC-61FA72874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EF2F61C-287D-47BC-878F-C876F74FFD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FF22B5C-430E-E71A-6D95-123913CA959D}"/>
              </a:ext>
            </a:extLst>
          </p:cNvPr>
          <p:cNvSpPr>
            <a:spLocks noGrp="1"/>
          </p:cNvSpPr>
          <p:nvPr>
            <p:ph type="title"/>
          </p:nvPr>
        </p:nvSpPr>
        <p:spPr>
          <a:xfrm>
            <a:off x="685800" y="764373"/>
            <a:ext cx="4753466" cy="1293028"/>
          </a:xfrm>
        </p:spPr>
        <p:txBody>
          <a:bodyPr>
            <a:normAutofit/>
          </a:bodyPr>
          <a:lstStyle/>
          <a:p>
            <a:pPr algn="l"/>
            <a:r>
              <a:rPr lang="en-US"/>
              <a:t>Discussion</a:t>
            </a:r>
          </a:p>
        </p:txBody>
      </p:sp>
      <p:sp>
        <p:nvSpPr>
          <p:cNvPr id="3" name="Content Placeholder 2">
            <a:extLst>
              <a:ext uri="{FF2B5EF4-FFF2-40B4-BE49-F238E27FC236}">
                <a16:creationId xmlns:a16="http://schemas.microsoft.com/office/drawing/2014/main" id="{CEA16B26-FAEE-BC21-5569-2CF18A3FADA7}"/>
              </a:ext>
            </a:extLst>
          </p:cNvPr>
          <p:cNvSpPr>
            <a:spLocks noGrp="1"/>
          </p:cNvSpPr>
          <p:nvPr>
            <p:ph idx="1"/>
          </p:nvPr>
        </p:nvSpPr>
        <p:spPr>
          <a:xfrm>
            <a:off x="685801" y="2194560"/>
            <a:ext cx="4753466" cy="4024125"/>
          </a:xfrm>
        </p:spPr>
        <p:txBody>
          <a:bodyPr>
            <a:normAutofit/>
          </a:bodyPr>
          <a:lstStyle/>
          <a:p>
            <a:r>
              <a:rPr lang="en-US"/>
              <a:t>What data truly means?</a:t>
            </a:r>
          </a:p>
          <a:p>
            <a:endParaRPr lang="en-US"/>
          </a:p>
          <a:p>
            <a:r>
              <a:rPr lang="en-US"/>
              <a:t>What impact does it show or have?</a:t>
            </a:r>
          </a:p>
          <a:p>
            <a:endParaRPr lang="en-US"/>
          </a:p>
          <a:p>
            <a:r>
              <a:rPr lang="en-US"/>
              <a:t>What questions does this raise?</a:t>
            </a:r>
          </a:p>
          <a:p>
            <a:endParaRPr lang="en-US"/>
          </a:p>
        </p:txBody>
      </p:sp>
      <p:sp>
        <p:nvSpPr>
          <p:cNvPr id="13" name="Rounded Rectangle 14">
            <a:extLst>
              <a:ext uri="{FF2B5EF4-FFF2-40B4-BE49-F238E27FC236}">
                <a16:creationId xmlns:a16="http://schemas.microsoft.com/office/drawing/2014/main" id="{B5BA9375-863F-4B24-9083-14FE819F8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Premium Vector | Business teamwork meeting discussion at the round table on black  background">
            <a:extLst>
              <a:ext uri="{FF2B5EF4-FFF2-40B4-BE49-F238E27FC236}">
                <a16:creationId xmlns:a16="http://schemas.microsoft.com/office/drawing/2014/main" id="{E83FC2B2-CF78-0455-2290-2BB6F95CC3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1" r="2" b="2"/>
          <a:stretch/>
        </p:blipFill>
        <p:spPr bwMode="auto">
          <a:xfrm>
            <a:off x="6407004" y="1336566"/>
            <a:ext cx="4683948" cy="460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642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C09E-D60C-2C18-C4C1-B3CD5F8CC975}"/>
              </a:ext>
            </a:extLst>
          </p:cNvPr>
          <p:cNvSpPr>
            <a:spLocks noGrp="1"/>
          </p:cNvSpPr>
          <p:nvPr>
            <p:ph type="title"/>
          </p:nvPr>
        </p:nvSpPr>
        <p:spPr>
          <a:xfrm>
            <a:off x="402521" y="267755"/>
            <a:ext cx="10058400" cy="1325563"/>
          </a:xfrm>
        </p:spPr>
        <p:txBody>
          <a:bodyPr/>
          <a:lstStyle/>
          <a:p>
            <a:pPr algn="l"/>
            <a:r>
              <a:rPr lang="en-US"/>
              <a:t>project Introduction</a:t>
            </a:r>
          </a:p>
        </p:txBody>
      </p:sp>
      <p:sp>
        <p:nvSpPr>
          <p:cNvPr id="3" name="Content Placeholder 2">
            <a:extLst>
              <a:ext uri="{FF2B5EF4-FFF2-40B4-BE49-F238E27FC236}">
                <a16:creationId xmlns:a16="http://schemas.microsoft.com/office/drawing/2014/main" id="{AA60EEF9-6FB1-42E8-6D21-27A536009E5B}"/>
              </a:ext>
            </a:extLst>
          </p:cNvPr>
          <p:cNvSpPr>
            <a:spLocks noGrp="1"/>
          </p:cNvSpPr>
          <p:nvPr>
            <p:ph idx="1"/>
          </p:nvPr>
        </p:nvSpPr>
        <p:spPr>
          <a:xfrm>
            <a:off x="838199" y="1709471"/>
            <a:ext cx="10515600" cy="1454470"/>
          </a:xfrm>
        </p:spPr>
        <p:txBody>
          <a:bodyPr/>
          <a:lstStyle/>
          <a:p>
            <a:pPr marL="0" indent="0">
              <a:buNone/>
            </a:pPr>
            <a:r>
              <a:rPr lang="en-US" sz="2000" b="1" u="sng"/>
              <a:t>Research Question</a:t>
            </a:r>
            <a:r>
              <a:rPr lang="en-US" sz="2000" b="1"/>
              <a:t>: </a:t>
            </a:r>
            <a:r>
              <a:rPr lang="en-US" sz="2000"/>
              <a:t>Are there word patterns or phrases commonly used in job descriptions for computer science positions, and do these language patterns indicate that there may be bias in the recruitment process?</a:t>
            </a:r>
          </a:p>
          <a:p>
            <a:pPr marL="0" indent="0">
              <a:buNone/>
            </a:pPr>
            <a:endParaRPr lang="en-US" sz="1800">
              <a:solidFill>
                <a:srgbClr val="202124"/>
              </a:solidFill>
              <a:latin typeface="Roboto" panose="020B0604020202020204" pitchFamily="2" charset="0"/>
            </a:endParaRPr>
          </a:p>
          <a:p>
            <a:pPr marL="0" indent="0">
              <a:buNone/>
            </a:pPr>
            <a:endParaRPr lang="en-US" sz="1800">
              <a:solidFill>
                <a:srgbClr val="202124"/>
              </a:solidFill>
              <a:latin typeface="Roboto" panose="020B0604020202020204" pitchFamily="2" charset="0"/>
            </a:endParaRPr>
          </a:p>
        </p:txBody>
      </p:sp>
      <p:sp>
        <p:nvSpPr>
          <p:cNvPr id="6" name="TextBox 5">
            <a:extLst>
              <a:ext uri="{FF2B5EF4-FFF2-40B4-BE49-F238E27FC236}">
                <a16:creationId xmlns:a16="http://schemas.microsoft.com/office/drawing/2014/main" id="{4B263357-AD3B-154A-6164-ECF399769786}"/>
              </a:ext>
            </a:extLst>
          </p:cNvPr>
          <p:cNvSpPr txBox="1"/>
          <p:nvPr/>
        </p:nvSpPr>
        <p:spPr>
          <a:xfrm>
            <a:off x="838199" y="3770289"/>
            <a:ext cx="5747159" cy="1631216"/>
          </a:xfrm>
          <a:prstGeom prst="rect">
            <a:avLst/>
          </a:prstGeom>
          <a:noFill/>
        </p:spPr>
        <p:txBody>
          <a:bodyPr wrap="square" rtlCol="0">
            <a:spAutoFit/>
          </a:bodyPr>
          <a:lstStyle/>
          <a:p>
            <a:r>
              <a:rPr lang="en-US" sz="2000"/>
              <a:t>The importance of this research question, is to show </a:t>
            </a:r>
            <a:r>
              <a:rPr lang="en-US" sz="2000" b="1" i="1"/>
              <a:t>crucialness to collaborate</a:t>
            </a:r>
            <a:r>
              <a:rPr lang="en-US" sz="2000"/>
              <a:t>, </a:t>
            </a:r>
            <a:r>
              <a:rPr lang="en-US" sz="2000" b="1" i="1"/>
              <a:t>discuss findings</a:t>
            </a:r>
            <a:r>
              <a:rPr lang="en-US" sz="2000"/>
              <a:t>, and implement changes to </a:t>
            </a:r>
            <a:r>
              <a:rPr lang="en-US" sz="2000" b="1" i="1"/>
              <a:t>create a more inclusive </a:t>
            </a:r>
            <a:r>
              <a:rPr lang="en-US" sz="2000"/>
              <a:t>and</a:t>
            </a:r>
            <a:r>
              <a:rPr lang="en-US" sz="2000" b="1" i="1"/>
              <a:t> unbiased environment </a:t>
            </a:r>
            <a:r>
              <a:rPr lang="en-US" sz="2000"/>
              <a:t>for hiring in computer science positions.</a:t>
            </a:r>
          </a:p>
        </p:txBody>
      </p:sp>
      <p:pic>
        <p:nvPicPr>
          <p:cNvPr id="7" name="Picture 6" descr="Computer script on a screen">
            <a:extLst>
              <a:ext uri="{FF2B5EF4-FFF2-40B4-BE49-F238E27FC236}">
                <a16:creationId xmlns:a16="http://schemas.microsoft.com/office/drawing/2014/main" id="{A2644C5C-5335-CAE1-631B-EDE95E73F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957" y="3280094"/>
            <a:ext cx="4468646" cy="29783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37580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84F42-FE84-366C-2DE3-6E8E67E0A409}"/>
              </a:ext>
            </a:extLst>
          </p:cNvPr>
          <p:cNvSpPr/>
          <p:nvPr/>
        </p:nvSpPr>
        <p:spPr>
          <a:xfrm>
            <a:off x="827304" y="1466016"/>
            <a:ext cx="2237010" cy="129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 Language Selection</a:t>
            </a:r>
          </a:p>
        </p:txBody>
      </p:sp>
      <p:cxnSp>
        <p:nvCxnSpPr>
          <p:cNvPr id="6" name="Straight Arrow Connector 5">
            <a:extLst>
              <a:ext uri="{FF2B5EF4-FFF2-40B4-BE49-F238E27FC236}">
                <a16:creationId xmlns:a16="http://schemas.microsoft.com/office/drawing/2014/main" id="{6650CBF5-7F2D-ED80-B5A7-A1C24F09F96F}"/>
              </a:ext>
            </a:extLst>
          </p:cNvPr>
          <p:cNvCxnSpPr>
            <a:cxnSpLocks/>
          </p:cNvCxnSpPr>
          <p:nvPr/>
        </p:nvCxnSpPr>
        <p:spPr>
          <a:xfrm>
            <a:off x="3759650" y="2077347"/>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73E20-B149-1AC3-8424-0EBF9032064E}"/>
              </a:ext>
            </a:extLst>
          </p:cNvPr>
          <p:cNvSpPr/>
          <p:nvPr/>
        </p:nvSpPr>
        <p:spPr>
          <a:xfrm>
            <a:off x="4998355" y="1471439"/>
            <a:ext cx="2237008" cy="128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p>
        </p:txBody>
      </p:sp>
      <p:cxnSp>
        <p:nvCxnSpPr>
          <p:cNvPr id="13" name="Straight Arrow Connector 12">
            <a:extLst>
              <a:ext uri="{FF2B5EF4-FFF2-40B4-BE49-F238E27FC236}">
                <a16:creationId xmlns:a16="http://schemas.microsoft.com/office/drawing/2014/main" id="{96AD24C8-34DC-1BC8-99D0-0A39D4E6E0EE}"/>
              </a:ext>
            </a:extLst>
          </p:cNvPr>
          <p:cNvCxnSpPr>
            <a:cxnSpLocks/>
          </p:cNvCxnSpPr>
          <p:nvPr/>
        </p:nvCxnSpPr>
        <p:spPr>
          <a:xfrm>
            <a:off x="7802654" y="2096548"/>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80A611-6A34-653A-52A0-3D4DBB9E129B}"/>
              </a:ext>
            </a:extLst>
          </p:cNvPr>
          <p:cNvSpPr/>
          <p:nvPr/>
        </p:nvSpPr>
        <p:spPr>
          <a:xfrm>
            <a:off x="827311" y="3333477"/>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Mining Code</a:t>
            </a:r>
          </a:p>
        </p:txBody>
      </p:sp>
      <p:sp>
        <p:nvSpPr>
          <p:cNvPr id="7" name="Rectangle 6">
            <a:extLst>
              <a:ext uri="{FF2B5EF4-FFF2-40B4-BE49-F238E27FC236}">
                <a16:creationId xmlns:a16="http://schemas.microsoft.com/office/drawing/2014/main" id="{CDD00FF2-10E3-A9D8-9BA0-C21D7949011C}"/>
              </a:ext>
            </a:extLst>
          </p:cNvPr>
          <p:cNvSpPr/>
          <p:nvPr/>
        </p:nvSpPr>
        <p:spPr>
          <a:xfrm>
            <a:off x="4998363" y="3345809"/>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 of Computer Science 1550 Series</a:t>
            </a:r>
          </a:p>
        </p:txBody>
      </p:sp>
      <p:sp>
        <p:nvSpPr>
          <p:cNvPr id="8" name="Rectangle 7">
            <a:extLst>
              <a:ext uri="{FF2B5EF4-FFF2-40B4-BE49-F238E27FC236}">
                <a16:creationId xmlns:a16="http://schemas.microsoft.com/office/drawing/2014/main" id="{DCFB1A43-4DF8-EB5B-F6B3-00B15F65A1CF}"/>
              </a:ext>
            </a:extLst>
          </p:cNvPr>
          <p:cNvSpPr/>
          <p:nvPr/>
        </p:nvSpPr>
        <p:spPr>
          <a:xfrm>
            <a:off x="9202058" y="1421990"/>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Parameters </a:t>
            </a:r>
          </a:p>
        </p:txBody>
      </p:sp>
      <p:sp>
        <p:nvSpPr>
          <p:cNvPr id="12" name="Rectangle 11">
            <a:extLst>
              <a:ext uri="{FF2B5EF4-FFF2-40B4-BE49-F238E27FC236}">
                <a16:creationId xmlns:a16="http://schemas.microsoft.com/office/drawing/2014/main" id="{53153201-34EE-27BA-1766-FD3C392BD136}"/>
              </a:ext>
            </a:extLst>
          </p:cNvPr>
          <p:cNvSpPr/>
          <p:nvPr/>
        </p:nvSpPr>
        <p:spPr>
          <a:xfrm>
            <a:off x="9202069" y="3348868"/>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Curated Data Set</a:t>
            </a:r>
          </a:p>
        </p:txBody>
      </p:sp>
      <p:sp>
        <p:nvSpPr>
          <p:cNvPr id="15" name="Rectangle 14">
            <a:extLst>
              <a:ext uri="{FF2B5EF4-FFF2-40B4-BE49-F238E27FC236}">
                <a16:creationId xmlns:a16="http://schemas.microsoft.com/office/drawing/2014/main" id="{F0AC6998-77F9-2027-1B90-51BB1B28BE98}"/>
              </a:ext>
            </a:extLst>
          </p:cNvPr>
          <p:cNvSpPr/>
          <p:nvPr/>
        </p:nvSpPr>
        <p:spPr>
          <a:xfrm>
            <a:off x="827314"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sp>
        <p:nvSpPr>
          <p:cNvPr id="17" name="Rectangle 16">
            <a:extLst>
              <a:ext uri="{FF2B5EF4-FFF2-40B4-BE49-F238E27FC236}">
                <a16:creationId xmlns:a16="http://schemas.microsoft.com/office/drawing/2014/main" id="{007118AC-7AB8-BA8D-D290-285363D8CD20}"/>
              </a:ext>
            </a:extLst>
          </p:cNvPr>
          <p:cNvSpPr/>
          <p:nvPr/>
        </p:nvSpPr>
        <p:spPr>
          <a:xfrm>
            <a:off x="9202070"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Scope of Project</a:t>
            </a:r>
          </a:p>
        </p:txBody>
      </p:sp>
      <p:sp>
        <p:nvSpPr>
          <p:cNvPr id="23" name="Rectangle 22">
            <a:extLst>
              <a:ext uri="{FF2B5EF4-FFF2-40B4-BE49-F238E27FC236}">
                <a16:creationId xmlns:a16="http://schemas.microsoft.com/office/drawing/2014/main" id="{2E4618BB-10CC-5634-2EB8-9CF5BDD264BC}"/>
              </a:ext>
            </a:extLst>
          </p:cNvPr>
          <p:cNvSpPr/>
          <p:nvPr/>
        </p:nvSpPr>
        <p:spPr>
          <a:xfrm>
            <a:off x="5014692" y="5244964"/>
            <a:ext cx="2237003" cy="133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Discussion</a:t>
            </a:r>
          </a:p>
        </p:txBody>
      </p:sp>
      <p:cxnSp>
        <p:nvCxnSpPr>
          <p:cNvPr id="26" name="Straight Arrow Connector 25">
            <a:extLst>
              <a:ext uri="{FF2B5EF4-FFF2-40B4-BE49-F238E27FC236}">
                <a16:creationId xmlns:a16="http://schemas.microsoft.com/office/drawing/2014/main" id="{814BF606-2152-39DF-E851-C30CABFB7B76}"/>
              </a:ext>
            </a:extLst>
          </p:cNvPr>
          <p:cNvCxnSpPr>
            <a:cxnSpLocks/>
          </p:cNvCxnSpPr>
          <p:nvPr/>
        </p:nvCxnSpPr>
        <p:spPr>
          <a:xfrm>
            <a:off x="3759660"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951D45-EB66-78AB-BEAD-421083C4ACC0}"/>
              </a:ext>
            </a:extLst>
          </p:cNvPr>
          <p:cNvCxnSpPr>
            <a:cxnSpLocks/>
          </p:cNvCxnSpPr>
          <p:nvPr/>
        </p:nvCxnSpPr>
        <p:spPr>
          <a:xfrm>
            <a:off x="7900329" y="3904355"/>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DE662-3986-AB5E-ED8E-B5CA09C4DB46}"/>
              </a:ext>
            </a:extLst>
          </p:cNvPr>
          <p:cNvCxnSpPr>
            <a:cxnSpLocks/>
          </p:cNvCxnSpPr>
          <p:nvPr/>
        </p:nvCxnSpPr>
        <p:spPr>
          <a:xfrm>
            <a:off x="3845584"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C747CF-687E-9468-AB66-A0A860C85D80}"/>
              </a:ext>
            </a:extLst>
          </p:cNvPr>
          <p:cNvCxnSpPr>
            <a:cxnSpLocks/>
          </p:cNvCxnSpPr>
          <p:nvPr/>
        </p:nvCxnSpPr>
        <p:spPr>
          <a:xfrm>
            <a:off x="7936350" y="5900323"/>
            <a:ext cx="4439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D37EF5-8972-F193-239F-46D5EBB52C6F}"/>
              </a:ext>
            </a:extLst>
          </p:cNvPr>
          <p:cNvSpPr txBox="1"/>
          <p:nvPr/>
        </p:nvSpPr>
        <p:spPr>
          <a:xfrm>
            <a:off x="827304" y="326571"/>
            <a:ext cx="10330553" cy="646331"/>
          </a:xfrm>
          <a:prstGeom prst="rect">
            <a:avLst/>
          </a:prstGeom>
          <a:noFill/>
        </p:spPr>
        <p:txBody>
          <a:bodyPr wrap="square" rtlCol="0">
            <a:spAutoFit/>
          </a:bodyPr>
          <a:lstStyle/>
          <a:p>
            <a:r>
              <a:rPr lang="en-US" sz="3600"/>
              <a:t>PROJECT  WORKFLOW</a:t>
            </a:r>
          </a:p>
        </p:txBody>
      </p:sp>
      <p:cxnSp>
        <p:nvCxnSpPr>
          <p:cNvPr id="3" name="Straight Connector 2">
            <a:extLst>
              <a:ext uri="{FF2B5EF4-FFF2-40B4-BE49-F238E27FC236}">
                <a16:creationId xmlns:a16="http://schemas.microsoft.com/office/drawing/2014/main" id="{969A308D-4814-7FE8-8E66-49FECACC8841}"/>
              </a:ext>
            </a:extLst>
          </p:cNvPr>
          <p:cNvCxnSpPr>
            <a:cxnSpLocks/>
          </p:cNvCxnSpPr>
          <p:nvPr/>
        </p:nvCxnSpPr>
        <p:spPr>
          <a:xfrm flipH="1">
            <a:off x="1923589" y="4852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B4B19A-105A-AE2C-217D-8BAB0BF0D45C}"/>
              </a:ext>
            </a:extLst>
          </p:cNvPr>
          <p:cNvCxnSpPr/>
          <p:nvPr/>
        </p:nvCxnSpPr>
        <p:spPr>
          <a:xfrm>
            <a:off x="1915886" y="4844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67655-13B0-B6C3-71E7-6A26E74A5FB8}"/>
              </a:ext>
            </a:extLst>
          </p:cNvPr>
          <p:cNvCxnSpPr>
            <a:cxnSpLocks/>
          </p:cNvCxnSpPr>
          <p:nvPr/>
        </p:nvCxnSpPr>
        <p:spPr>
          <a:xfrm>
            <a:off x="10320560" y="4662698"/>
            <a:ext cx="0" cy="1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DA08A9-734C-1989-8BB8-BB9583C1EABC}"/>
              </a:ext>
            </a:extLst>
          </p:cNvPr>
          <p:cNvCxnSpPr>
            <a:cxnSpLocks/>
          </p:cNvCxnSpPr>
          <p:nvPr/>
        </p:nvCxnSpPr>
        <p:spPr>
          <a:xfrm flipH="1">
            <a:off x="1923589" y="2947169"/>
            <a:ext cx="839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A37739-BA66-CB34-B4D7-2086185FD179}"/>
              </a:ext>
            </a:extLst>
          </p:cNvPr>
          <p:cNvCxnSpPr/>
          <p:nvPr/>
        </p:nvCxnSpPr>
        <p:spPr>
          <a:xfrm>
            <a:off x="1915886" y="2939143"/>
            <a:ext cx="0" cy="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BD436-46B6-21E6-3282-676DBA099D88}"/>
              </a:ext>
            </a:extLst>
          </p:cNvPr>
          <p:cNvCxnSpPr>
            <a:cxnSpLocks/>
          </p:cNvCxnSpPr>
          <p:nvPr/>
        </p:nvCxnSpPr>
        <p:spPr>
          <a:xfrm>
            <a:off x="10320560" y="2757698"/>
            <a:ext cx="0" cy="1894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418453"/>
      </p:ext>
    </p:extLst>
  </p:cSld>
  <p:clrMapOvr>
    <a:masterClrMapping/>
  </p:clrMapOvr>
  <p:transition spd="slow">
    <p:push dir="u"/>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41C5-F0DD-10C8-4212-1D6653EFE4C4}"/>
              </a:ext>
            </a:extLst>
          </p:cNvPr>
          <p:cNvSpPr>
            <a:spLocks noGrp="1"/>
          </p:cNvSpPr>
          <p:nvPr>
            <p:ph type="title"/>
          </p:nvPr>
        </p:nvSpPr>
        <p:spPr>
          <a:xfrm>
            <a:off x="685800" y="764373"/>
            <a:ext cx="10820400" cy="1293028"/>
          </a:xfrm>
        </p:spPr>
        <p:txBody>
          <a:bodyPr/>
          <a:lstStyle/>
          <a:p>
            <a:pPr algn="l"/>
            <a:r>
              <a:rPr lang="en-US"/>
              <a:t>Expanding the project: possibilities</a:t>
            </a:r>
          </a:p>
        </p:txBody>
      </p:sp>
      <p:sp>
        <p:nvSpPr>
          <p:cNvPr id="3" name="Content Placeholder 2">
            <a:extLst>
              <a:ext uri="{FF2B5EF4-FFF2-40B4-BE49-F238E27FC236}">
                <a16:creationId xmlns:a16="http://schemas.microsoft.com/office/drawing/2014/main" id="{C4304171-0F9A-A921-06DC-1E1EB02DE974}"/>
              </a:ext>
            </a:extLst>
          </p:cNvPr>
          <p:cNvSpPr>
            <a:spLocks noGrp="1"/>
          </p:cNvSpPr>
          <p:nvPr>
            <p:ph idx="1"/>
          </p:nvPr>
        </p:nvSpPr>
        <p:spPr/>
        <p:txBody>
          <a:bodyPr>
            <a:normAutofit lnSpcReduction="10000"/>
          </a:bodyPr>
          <a:lstStyle/>
          <a:p>
            <a:r>
              <a:rPr lang="en-US"/>
              <a:t>Word associations: context such as bigrams and engrams, or socio-linguistic associations </a:t>
            </a:r>
          </a:p>
          <a:p>
            <a:endParaRPr lang="en-US"/>
          </a:p>
          <a:p>
            <a:r>
              <a:rPr lang="en-US"/>
              <a:t>Making my own stop words directly for project</a:t>
            </a:r>
          </a:p>
          <a:p>
            <a:endParaRPr lang="en-US"/>
          </a:p>
          <a:p>
            <a:r>
              <a:rPr lang="en-US"/>
              <a:t>Time series (e.g., between OPM guideline updates, DEIA strategic plans, etc.)</a:t>
            </a:r>
          </a:p>
          <a:p>
            <a:endParaRPr lang="en-US"/>
          </a:p>
          <a:p>
            <a:r>
              <a:rPr lang="en-US"/>
              <a:t>Larger sample size (reduces uncertainty and deviation)</a:t>
            </a:r>
          </a:p>
          <a:p>
            <a:endParaRPr lang="en-US"/>
          </a:p>
          <a:p>
            <a:r>
              <a:rPr lang="en-US"/>
              <a:t>Visualize data</a:t>
            </a:r>
          </a:p>
          <a:p>
            <a:endParaRPr lang="en-US"/>
          </a:p>
        </p:txBody>
      </p:sp>
    </p:spTree>
    <p:extLst>
      <p:ext uri="{BB962C8B-B14F-4D97-AF65-F5344CB8AC3E}">
        <p14:creationId xmlns:p14="http://schemas.microsoft.com/office/powerpoint/2010/main" val="145721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E8CC-45A1-C231-04AE-CBEC051799E5}"/>
              </a:ext>
            </a:extLst>
          </p:cNvPr>
          <p:cNvSpPr>
            <a:spLocks noGrp="1"/>
          </p:cNvSpPr>
          <p:nvPr>
            <p:ph type="title"/>
          </p:nvPr>
        </p:nvSpPr>
        <p:spPr>
          <a:xfrm>
            <a:off x="685800" y="764373"/>
            <a:ext cx="10820400" cy="1293028"/>
          </a:xfrm>
        </p:spPr>
        <p:txBody>
          <a:bodyPr/>
          <a:lstStyle/>
          <a:p>
            <a:pPr algn="l"/>
            <a:r>
              <a:rPr lang="en-US"/>
              <a:t>Next </a:t>
            </a:r>
            <a:r>
              <a:rPr lang="en-US" err="1"/>
              <a:t>StepS</a:t>
            </a:r>
            <a:endParaRPr lang="en-US"/>
          </a:p>
        </p:txBody>
      </p:sp>
      <p:sp>
        <p:nvSpPr>
          <p:cNvPr id="3" name="Content Placeholder 2">
            <a:extLst>
              <a:ext uri="{FF2B5EF4-FFF2-40B4-BE49-F238E27FC236}">
                <a16:creationId xmlns:a16="http://schemas.microsoft.com/office/drawing/2014/main" id="{D21AD50E-4042-1C20-953B-B9F3295E5F5C}"/>
              </a:ext>
            </a:extLst>
          </p:cNvPr>
          <p:cNvSpPr>
            <a:spLocks noGrp="1"/>
          </p:cNvSpPr>
          <p:nvPr>
            <p:ph idx="1"/>
          </p:nvPr>
        </p:nvSpPr>
        <p:spPr/>
        <p:txBody>
          <a:bodyPr/>
          <a:lstStyle/>
          <a:p>
            <a:r>
              <a:rPr lang="en-US"/>
              <a:t>Agencies and HR data</a:t>
            </a:r>
          </a:p>
          <a:p>
            <a:pPr lvl="1"/>
            <a:r>
              <a:rPr lang="en-US"/>
              <a:t>Demographics</a:t>
            </a:r>
          </a:p>
          <a:p>
            <a:pPr lvl="1"/>
            <a:r>
              <a:rPr lang="en-US"/>
              <a:t>Promotion</a:t>
            </a:r>
          </a:p>
          <a:p>
            <a:pPr lvl="1"/>
            <a:r>
              <a:rPr lang="en-US"/>
              <a:t>Retention data</a:t>
            </a:r>
          </a:p>
          <a:p>
            <a:pPr marL="457200" lvl="1" indent="0">
              <a:buNone/>
            </a:pPr>
            <a:endParaRPr lang="en-US"/>
          </a:p>
        </p:txBody>
      </p:sp>
      <p:pic>
        <p:nvPicPr>
          <p:cNvPr id="1026" name="Picture 2" descr="Next Steps">
            <a:extLst>
              <a:ext uri="{FF2B5EF4-FFF2-40B4-BE49-F238E27FC236}">
                <a16:creationId xmlns:a16="http://schemas.microsoft.com/office/drawing/2014/main" id="{D45E4D1D-98A4-13C0-2F55-2372569B2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323" y="2575152"/>
            <a:ext cx="3999819" cy="399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300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5EAB7-CBCF-A4FE-C2B7-9B8A16FF2D94}"/>
              </a:ext>
            </a:extLst>
          </p:cNvPr>
          <p:cNvSpPr>
            <a:spLocks noGrp="1"/>
          </p:cNvSpPr>
          <p:nvPr>
            <p:ph type="title"/>
          </p:nvPr>
        </p:nvSpPr>
        <p:spPr>
          <a:xfrm>
            <a:off x="685800" y="764373"/>
            <a:ext cx="10820400" cy="1293028"/>
          </a:xfrm>
        </p:spPr>
        <p:txBody>
          <a:bodyPr/>
          <a:lstStyle/>
          <a:p>
            <a:pPr algn="l"/>
            <a:r>
              <a:rPr lang="en-US"/>
              <a:t>Lessons learned </a:t>
            </a:r>
          </a:p>
        </p:txBody>
      </p:sp>
      <p:sp>
        <p:nvSpPr>
          <p:cNvPr id="3" name="Content Placeholder 2">
            <a:extLst>
              <a:ext uri="{FF2B5EF4-FFF2-40B4-BE49-F238E27FC236}">
                <a16:creationId xmlns:a16="http://schemas.microsoft.com/office/drawing/2014/main" id="{49F73DED-8CB5-1236-2B3E-838230DD4844}"/>
              </a:ext>
            </a:extLst>
          </p:cNvPr>
          <p:cNvSpPr>
            <a:spLocks noGrp="1"/>
          </p:cNvSpPr>
          <p:nvPr>
            <p:ph idx="1"/>
          </p:nvPr>
        </p:nvSpPr>
        <p:spPr/>
        <p:txBody>
          <a:bodyPr/>
          <a:lstStyle/>
          <a:p>
            <a:r>
              <a:rPr lang="en-US"/>
              <a:t>Technical lessons</a:t>
            </a:r>
          </a:p>
          <a:p>
            <a:pPr lvl="1"/>
            <a:r>
              <a:rPr lang="en-US"/>
              <a:t>Programming language changes how you tackle a problem</a:t>
            </a:r>
          </a:p>
          <a:p>
            <a:pPr lvl="1"/>
            <a:r>
              <a:rPr lang="en-US"/>
              <a:t>To learn exactly what all your libraries contain and do.</a:t>
            </a:r>
          </a:p>
          <a:p>
            <a:pPr lvl="1"/>
            <a:r>
              <a:rPr lang="en-US"/>
              <a:t>How to make visualizations and represent data.</a:t>
            </a:r>
          </a:p>
          <a:p>
            <a:pPr lvl="1"/>
            <a:r>
              <a:rPr lang="en-US"/>
              <a:t>Data gathering and handling.</a:t>
            </a:r>
          </a:p>
          <a:p>
            <a:r>
              <a:rPr lang="en-US"/>
              <a:t>Life lessons</a:t>
            </a:r>
          </a:p>
          <a:p>
            <a:pPr lvl="1"/>
            <a:r>
              <a:rPr lang="en-US"/>
              <a:t>Work environment</a:t>
            </a:r>
          </a:p>
          <a:p>
            <a:pPr lvl="1"/>
            <a:r>
              <a:rPr lang="en-US"/>
              <a:t>Networking</a:t>
            </a:r>
          </a:p>
          <a:p>
            <a:endParaRPr lang="en-US"/>
          </a:p>
          <a:p>
            <a:endParaRPr lang="en-US"/>
          </a:p>
          <a:p>
            <a:endParaRPr lang="en-US"/>
          </a:p>
        </p:txBody>
      </p:sp>
    </p:spTree>
    <p:extLst>
      <p:ext uri="{BB962C8B-B14F-4D97-AF65-F5344CB8AC3E}">
        <p14:creationId xmlns:p14="http://schemas.microsoft.com/office/powerpoint/2010/main" val="3158006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ACD0-F67E-F5FA-A737-ED498A0CB0F9}"/>
              </a:ext>
            </a:extLst>
          </p:cNvPr>
          <p:cNvSpPr>
            <a:spLocks noGrp="1"/>
          </p:cNvSpPr>
          <p:nvPr>
            <p:ph type="title"/>
          </p:nvPr>
        </p:nvSpPr>
        <p:spPr>
          <a:xfrm>
            <a:off x="3265427" y="545976"/>
            <a:ext cx="8610600" cy="1293028"/>
          </a:xfrm>
        </p:spPr>
        <p:txBody>
          <a:bodyPr>
            <a:normAutofit/>
          </a:bodyPr>
          <a:lstStyle/>
          <a:p>
            <a:r>
              <a:rPr lang="en-US"/>
              <a:t>Acknowledgements </a:t>
            </a:r>
          </a:p>
        </p:txBody>
      </p:sp>
      <p:sp>
        <p:nvSpPr>
          <p:cNvPr id="3" name="Content Placeholder 2">
            <a:extLst>
              <a:ext uri="{FF2B5EF4-FFF2-40B4-BE49-F238E27FC236}">
                <a16:creationId xmlns:a16="http://schemas.microsoft.com/office/drawing/2014/main" id="{9B035196-AD53-FEA6-6DED-52F3A0981058}"/>
              </a:ext>
            </a:extLst>
          </p:cNvPr>
          <p:cNvSpPr>
            <a:spLocks noGrp="1"/>
          </p:cNvSpPr>
          <p:nvPr>
            <p:ph idx="1"/>
          </p:nvPr>
        </p:nvSpPr>
        <p:spPr>
          <a:xfrm>
            <a:off x="278265" y="1987170"/>
            <a:ext cx="5817735" cy="4024125"/>
          </a:xfrm>
        </p:spPr>
        <p:txBody>
          <a:bodyPr>
            <a:normAutofit/>
          </a:bodyPr>
          <a:lstStyle/>
          <a:p>
            <a:pPr marL="0" indent="0">
              <a:buNone/>
            </a:pPr>
            <a:r>
              <a:rPr lang="en-US" sz="1500"/>
              <a:t>DEIO team</a:t>
            </a:r>
          </a:p>
          <a:p>
            <a:pPr lvl="1"/>
            <a:r>
              <a:rPr lang="en-US" sz="1500"/>
              <a:t>Jo Wu (SURF mentor)</a:t>
            </a:r>
          </a:p>
          <a:p>
            <a:pPr lvl="1"/>
            <a:r>
              <a:rPr lang="en-US" sz="1500"/>
              <a:t>Juan Fung (SURF mentor)</a:t>
            </a:r>
          </a:p>
          <a:p>
            <a:pPr lvl="1"/>
            <a:r>
              <a:rPr lang="en-US" sz="1500"/>
              <a:t>Jeanita Pritchett </a:t>
            </a:r>
          </a:p>
          <a:p>
            <a:pPr lvl="1"/>
            <a:r>
              <a:rPr lang="en-US" sz="1500"/>
              <a:t>Sherwin McAdam</a:t>
            </a:r>
          </a:p>
          <a:p>
            <a:pPr lvl="1"/>
            <a:r>
              <a:rPr lang="en-US" sz="1500"/>
              <a:t>Carina Hahn</a:t>
            </a:r>
          </a:p>
          <a:p>
            <a:pPr marL="457200" lvl="1" indent="0">
              <a:buNone/>
            </a:pPr>
            <a:endParaRPr lang="en-US" sz="1500"/>
          </a:p>
          <a:p>
            <a:pPr marL="457200" lvl="1" indent="0">
              <a:buNone/>
            </a:pPr>
            <a:endParaRPr lang="en-US" sz="1400"/>
          </a:p>
          <a:p>
            <a:pPr marL="0" indent="0">
              <a:buNone/>
            </a:pPr>
            <a:r>
              <a:rPr lang="en-US" sz="1500"/>
              <a:t>Additional help</a:t>
            </a:r>
          </a:p>
          <a:p>
            <a:pPr lvl="1"/>
            <a:r>
              <a:rPr lang="en-US" sz="1500"/>
              <a:t>Craig Greenberg</a:t>
            </a:r>
          </a:p>
          <a:p>
            <a:pPr lvl="1"/>
            <a:r>
              <a:rPr lang="en-US" sz="1500"/>
              <a:t>Rachael Sexton</a:t>
            </a:r>
          </a:p>
          <a:p>
            <a:pPr lvl="1"/>
            <a:r>
              <a:rPr lang="en-US" sz="1500"/>
              <a:t>Asia Robertson</a:t>
            </a:r>
          </a:p>
          <a:p>
            <a:pPr lvl="1"/>
            <a:r>
              <a:rPr lang="en-US" sz="1500"/>
              <a:t>Family and friends</a:t>
            </a:r>
          </a:p>
          <a:p>
            <a:pPr lvl="1"/>
            <a:r>
              <a:rPr lang="en-US" sz="1500"/>
              <a:t>Professor Johannes Adebanjo</a:t>
            </a:r>
          </a:p>
          <a:p>
            <a:pPr marL="0" indent="0">
              <a:buNone/>
            </a:pPr>
            <a:endParaRPr lang="en-US" sz="1500"/>
          </a:p>
        </p:txBody>
      </p:sp>
      <p:pic>
        <p:nvPicPr>
          <p:cNvPr id="1026" name="Group 7">
            <a:extLst>
              <a:ext uri="{FF2B5EF4-FFF2-40B4-BE49-F238E27FC236}">
                <a16:creationId xmlns:a16="http://schemas.microsoft.com/office/drawing/2014/main" id="{1880C9B5-3676-C739-E699-205169C42767}"/>
              </a:ext>
            </a:extLst>
          </p:cNvPr>
          <p:cNvPicPr>
            <a:picLocks noChangeArrowheads="1"/>
          </p:cNvPicPr>
          <p:nvPr/>
        </p:nvPicPr>
        <p:blipFill rotWithShape="1">
          <a:blip r:embed="rId3">
            <a:extLst>
              <a:ext uri="{28A0092B-C50C-407E-A947-70E740481C1C}">
                <a14:useLocalDpi xmlns:a14="http://schemas.microsoft.com/office/drawing/2010/main" val="0"/>
              </a:ext>
            </a:extLst>
          </a:blip>
          <a:srcRect l="4452" t="3874" r="5290" b="10826"/>
          <a:stretch/>
        </p:blipFill>
        <p:spPr bwMode="auto">
          <a:xfrm>
            <a:off x="4176074" y="2076255"/>
            <a:ext cx="7699953" cy="3589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918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3455-9D20-C3AB-DABA-2ED0B53B18B5}"/>
              </a:ext>
            </a:extLst>
          </p:cNvPr>
          <p:cNvSpPr>
            <a:spLocks noGrp="1"/>
          </p:cNvSpPr>
          <p:nvPr>
            <p:ph type="title"/>
          </p:nvPr>
        </p:nvSpPr>
        <p:spPr>
          <a:xfrm>
            <a:off x="685800" y="427021"/>
            <a:ext cx="10820400" cy="1293028"/>
          </a:xfrm>
        </p:spPr>
        <p:txBody>
          <a:bodyPr>
            <a:normAutofit/>
          </a:bodyPr>
          <a:lstStyle/>
          <a:p>
            <a:pPr algn="l"/>
            <a:r>
              <a:rPr lang="en-US" sz="4800" b="1" i="1"/>
              <a:t>Get in touch with me</a:t>
            </a:r>
          </a:p>
        </p:txBody>
      </p:sp>
      <p:sp>
        <p:nvSpPr>
          <p:cNvPr id="3" name="Content Placeholder 2">
            <a:extLst>
              <a:ext uri="{FF2B5EF4-FFF2-40B4-BE49-F238E27FC236}">
                <a16:creationId xmlns:a16="http://schemas.microsoft.com/office/drawing/2014/main" id="{160F041D-2A7A-FC78-C21B-D644ED9E20B1}"/>
              </a:ext>
            </a:extLst>
          </p:cNvPr>
          <p:cNvSpPr>
            <a:spLocks noGrp="1"/>
          </p:cNvSpPr>
          <p:nvPr>
            <p:ph idx="1"/>
          </p:nvPr>
        </p:nvSpPr>
        <p:spPr>
          <a:xfrm>
            <a:off x="685800" y="1720049"/>
            <a:ext cx="7153183" cy="1396013"/>
          </a:xfrm>
        </p:spPr>
        <p:txBody>
          <a:bodyPr>
            <a:normAutofit/>
          </a:bodyPr>
          <a:lstStyle/>
          <a:p>
            <a:pPr marL="0" indent="0">
              <a:buNone/>
            </a:pPr>
            <a:r>
              <a:rPr lang="en-US" sz="2400" b="1" u="sng"/>
              <a:t>Personal Email</a:t>
            </a:r>
            <a:r>
              <a:rPr lang="en-US" sz="2400" b="1"/>
              <a:t>: </a:t>
            </a:r>
            <a:r>
              <a:rPr lang="en-US" sz="2400" b="1">
                <a:hlinkClick r:id="rId2"/>
              </a:rPr>
              <a:t>ayojohnson29@gmail.com</a:t>
            </a:r>
            <a:endParaRPr lang="en-US" sz="2400" b="1"/>
          </a:p>
          <a:p>
            <a:pPr marL="0" indent="0">
              <a:buNone/>
            </a:pPr>
            <a:endParaRPr lang="en-US" sz="1200" b="1"/>
          </a:p>
          <a:p>
            <a:pPr marL="0" indent="0">
              <a:buNone/>
            </a:pPr>
            <a:r>
              <a:rPr lang="en-US" sz="2400" b="1" u="sng"/>
              <a:t>GitHub</a:t>
            </a:r>
            <a:r>
              <a:rPr lang="en-US" sz="2400" b="1"/>
              <a:t>: </a:t>
            </a:r>
            <a:r>
              <a:rPr lang="en-US" sz="2400" b="1" err="1"/>
              <a:t>AyomideJohnson</a:t>
            </a:r>
            <a:endParaRPr lang="en-US" sz="2800" b="1"/>
          </a:p>
          <a:p>
            <a:pPr marL="0" indent="0">
              <a:buNone/>
            </a:pPr>
            <a:endParaRPr lang="en-US"/>
          </a:p>
        </p:txBody>
      </p:sp>
      <p:pic>
        <p:nvPicPr>
          <p:cNvPr id="13" name="Picture 12">
            <a:extLst>
              <a:ext uri="{FF2B5EF4-FFF2-40B4-BE49-F238E27FC236}">
                <a16:creationId xmlns:a16="http://schemas.microsoft.com/office/drawing/2014/main" id="{912F84E2-EF65-974C-D55B-9534F124019E}"/>
              </a:ext>
            </a:extLst>
          </p:cNvPr>
          <p:cNvPicPr>
            <a:picLocks noChangeAspect="1"/>
          </p:cNvPicPr>
          <p:nvPr/>
        </p:nvPicPr>
        <p:blipFill rotWithShape="1">
          <a:blip r:embed="rId3"/>
          <a:srcRect r="70234" b="12440"/>
          <a:stretch/>
        </p:blipFill>
        <p:spPr>
          <a:xfrm>
            <a:off x="8566943" y="2555679"/>
            <a:ext cx="2624662" cy="2623776"/>
          </a:xfrm>
          <a:prstGeom prst="rect">
            <a:avLst/>
          </a:prstGeom>
        </p:spPr>
      </p:pic>
      <p:pic>
        <p:nvPicPr>
          <p:cNvPr id="1034" name="Picture 10" descr="Linkedin Logo PNG Images With Transparent Background">
            <a:extLst>
              <a:ext uri="{FF2B5EF4-FFF2-40B4-BE49-F238E27FC236}">
                <a16:creationId xmlns:a16="http://schemas.microsoft.com/office/drawing/2014/main" id="{6EFCC675-C51A-02A8-A684-69B5AB974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2277" y="1720049"/>
            <a:ext cx="2599328" cy="649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91A25C-0A2B-5F29-2EAA-78399B08A186}"/>
              </a:ext>
            </a:extLst>
          </p:cNvPr>
          <p:cNvSpPr txBox="1"/>
          <p:nvPr/>
        </p:nvSpPr>
        <p:spPr>
          <a:xfrm>
            <a:off x="685800" y="3641163"/>
            <a:ext cx="7153183" cy="2092881"/>
          </a:xfrm>
          <a:prstGeom prst="rect">
            <a:avLst/>
          </a:prstGeom>
          <a:noFill/>
        </p:spPr>
        <p:txBody>
          <a:bodyPr wrap="square" rtlCol="0">
            <a:spAutoFit/>
          </a:bodyPr>
          <a:lstStyle/>
          <a:p>
            <a:r>
              <a:rPr lang="en-US" sz="2000" b="1" u="sng"/>
              <a:t>Questions to leave you with</a:t>
            </a:r>
            <a:r>
              <a:rPr lang="en-US" sz="2000" b="1"/>
              <a:t>:</a:t>
            </a:r>
          </a:p>
          <a:p>
            <a:endParaRPr lang="en-US" sz="2000"/>
          </a:p>
          <a:p>
            <a:r>
              <a:rPr lang="en-US"/>
              <a:t>What has been the most helpful or surprising information I shared with you today?</a:t>
            </a:r>
          </a:p>
          <a:p>
            <a:endParaRPr lang="en-US"/>
          </a:p>
          <a:p>
            <a:r>
              <a:rPr lang="en-US"/>
              <a:t>How would you implement these ideas for reducing implicit bias or increasing diversity in your workplace? </a:t>
            </a:r>
          </a:p>
        </p:txBody>
      </p:sp>
      <p:sp>
        <p:nvSpPr>
          <p:cNvPr id="5" name="TextBox 4">
            <a:extLst>
              <a:ext uri="{FF2B5EF4-FFF2-40B4-BE49-F238E27FC236}">
                <a16:creationId xmlns:a16="http://schemas.microsoft.com/office/drawing/2014/main" id="{2C79441C-652E-83BC-C475-68D73D088855}"/>
              </a:ext>
            </a:extLst>
          </p:cNvPr>
          <p:cNvSpPr txBox="1"/>
          <p:nvPr/>
        </p:nvSpPr>
        <p:spPr>
          <a:xfrm>
            <a:off x="685800" y="5934670"/>
            <a:ext cx="11157012" cy="369332"/>
          </a:xfrm>
          <a:prstGeom prst="rect">
            <a:avLst/>
          </a:prstGeom>
          <a:noFill/>
        </p:spPr>
        <p:txBody>
          <a:bodyPr wrap="square" rtlCol="0">
            <a:spAutoFit/>
          </a:bodyPr>
          <a:lstStyle/>
          <a:p>
            <a:r>
              <a:rPr lang="en-US" b="1"/>
              <a:t>I invite your collaboration to advance the goals of DEIA and the project possibilities I spoke on. </a:t>
            </a:r>
          </a:p>
        </p:txBody>
      </p:sp>
    </p:spTree>
    <p:extLst>
      <p:ext uri="{BB962C8B-B14F-4D97-AF65-F5344CB8AC3E}">
        <p14:creationId xmlns:p14="http://schemas.microsoft.com/office/powerpoint/2010/main" val="213469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8B77-2020-094F-BA7B-773F4DF6AD3A}"/>
              </a:ext>
            </a:extLst>
          </p:cNvPr>
          <p:cNvSpPr>
            <a:spLocks noGrp="1"/>
          </p:cNvSpPr>
          <p:nvPr>
            <p:ph type="title"/>
          </p:nvPr>
        </p:nvSpPr>
        <p:spPr>
          <a:xfrm>
            <a:off x="278567" y="365125"/>
            <a:ext cx="5817433" cy="1325563"/>
          </a:xfrm>
        </p:spPr>
        <p:txBody>
          <a:bodyPr/>
          <a:lstStyle/>
          <a:p>
            <a:r>
              <a:rPr lang="en-US" sz="4400"/>
              <a:t>why is it relevant</a:t>
            </a:r>
            <a:endParaRPr lang="en-US"/>
          </a:p>
        </p:txBody>
      </p:sp>
      <p:sp>
        <p:nvSpPr>
          <p:cNvPr id="9" name="TextBox 8">
            <a:extLst>
              <a:ext uri="{FF2B5EF4-FFF2-40B4-BE49-F238E27FC236}">
                <a16:creationId xmlns:a16="http://schemas.microsoft.com/office/drawing/2014/main" id="{AFBB20E1-C81D-BBA0-FFEA-D03207D6280F}"/>
              </a:ext>
            </a:extLst>
          </p:cNvPr>
          <p:cNvSpPr txBox="1"/>
          <p:nvPr/>
        </p:nvSpPr>
        <p:spPr>
          <a:xfrm>
            <a:off x="838200" y="2090172"/>
            <a:ext cx="5627914" cy="2677656"/>
          </a:xfrm>
          <a:prstGeom prst="rect">
            <a:avLst/>
          </a:prstGeom>
          <a:noFill/>
        </p:spPr>
        <p:txBody>
          <a:bodyPr wrap="square" rtlCol="0">
            <a:spAutoFit/>
          </a:bodyPr>
          <a:lstStyle/>
          <a:p>
            <a:pPr marL="342900" indent="-342900">
              <a:buFont typeface="Arial" panose="020B0604020202020204" pitchFamily="34" charset="0"/>
              <a:buChar char="•"/>
            </a:pPr>
            <a:r>
              <a:rPr lang="en-US" sz="2400" b="1" i="1"/>
              <a:t>Foster innovation</a:t>
            </a:r>
            <a:r>
              <a:rPr lang="en-US" sz="2400" b="1" i="1" baseline="30000"/>
              <a:t>1,2</a:t>
            </a:r>
          </a:p>
          <a:p>
            <a:endParaRPr lang="en-US" sz="2400" b="1" i="1"/>
          </a:p>
          <a:p>
            <a:pPr marL="342900" indent="-342900">
              <a:buFont typeface="Arial" panose="020B0604020202020204" pitchFamily="34" charset="0"/>
              <a:buChar char="•"/>
            </a:pPr>
            <a:r>
              <a:rPr lang="en-US" sz="2400" b="1" i="1"/>
              <a:t>Improve problem-solving</a:t>
            </a:r>
            <a:r>
              <a:rPr lang="en-US" sz="2400" b="1" i="1" baseline="30000"/>
              <a:t>1,2</a:t>
            </a:r>
          </a:p>
          <a:p>
            <a:endParaRPr lang="en-US" sz="2400" b="1" i="1"/>
          </a:p>
          <a:p>
            <a:pPr marL="342900" indent="-342900">
              <a:buFont typeface="Arial" panose="020B0604020202020204" pitchFamily="34" charset="0"/>
              <a:buChar char="•"/>
            </a:pPr>
            <a:r>
              <a:rPr lang="en-US" sz="2400" b="1" i="1"/>
              <a:t>Ensure ethical considerations</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b="1" i="1"/>
              <a:t>Create inclusive technology</a:t>
            </a:r>
            <a:r>
              <a:rPr lang="en-US" sz="2400" b="1" i="1" baseline="30000"/>
              <a:t>3</a:t>
            </a:r>
          </a:p>
        </p:txBody>
      </p:sp>
      <p:sp>
        <p:nvSpPr>
          <p:cNvPr id="11" name="Oval 10">
            <a:extLst>
              <a:ext uri="{FF2B5EF4-FFF2-40B4-BE49-F238E27FC236}">
                <a16:creationId xmlns:a16="http://schemas.microsoft.com/office/drawing/2014/main" id="{54A4C854-0D71-9B90-4A3E-3E7AF6386512}"/>
              </a:ext>
            </a:extLst>
          </p:cNvPr>
          <p:cNvSpPr/>
          <p:nvPr/>
        </p:nvSpPr>
        <p:spPr>
          <a:xfrm>
            <a:off x="9386219" y="1368176"/>
            <a:ext cx="1967581" cy="1911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30"/>
              <a:t>Barrier analysis</a:t>
            </a:r>
          </a:p>
        </p:txBody>
      </p:sp>
      <p:sp>
        <p:nvSpPr>
          <p:cNvPr id="12" name="Oval 11">
            <a:extLst>
              <a:ext uri="{FF2B5EF4-FFF2-40B4-BE49-F238E27FC236}">
                <a16:creationId xmlns:a16="http://schemas.microsoft.com/office/drawing/2014/main" id="{083AD703-62D9-4EB9-91BD-3530A6F87373}"/>
              </a:ext>
            </a:extLst>
          </p:cNvPr>
          <p:cNvSpPr/>
          <p:nvPr/>
        </p:nvSpPr>
        <p:spPr>
          <a:xfrm>
            <a:off x="7081853" y="2473283"/>
            <a:ext cx="1967581" cy="1911434"/>
          </a:xfrm>
          <a:prstGeom prst="ellipse">
            <a:avLst/>
          </a:pr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800" i="1"/>
          </a:p>
          <a:p>
            <a:pPr algn="ctr"/>
            <a:r>
              <a:rPr lang="en-US" sz="1525" b="1" i="1">
                <a:solidFill>
                  <a:schemeClr val="bg1"/>
                </a:solidFill>
              </a:rPr>
              <a:t>Diversity</a:t>
            </a:r>
          </a:p>
          <a:p>
            <a:pPr algn="ctr"/>
            <a:endParaRPr lang="en-US" sz="1800"/>
          </a:p>
        </p:txBody>
      </p:sp>
      <p:sp>
        <p:nvSpPr>
          <p:cNvPr id="13" name="Oval 12">
            <a:extLst>
              <a:ext uri="{FF2B5EF4-FFF2-40B4-BE49-F238E27FC236}">
                <a16:creationId xmlns:a16="http://schemas.microsoft.com/office/drawing/2014/main" id="{93ADAF34-9016-18F2-440D-CEE78C5D3F3E}"/>
              </a:ext>
            </a:extLst>
          </p:cNvPr>
          <p:cNvSpPr/>
          <p:nvPr/>
        </p:nvSpPr>
        <p:spPr>
          <a:xfrm>
            <a:off x="9386219" y="3692761"/>
            <a:ext cx="1967581" cy="1911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25"/>
              <a:t>Organization benefits</a:t>
            </a:r>
          </a:p>
        </p:txBody>
      </p:sp>
      <p:sp>
        <p:nvSpPr>
          <p:cNvPr id="3" name="TextBox 2">
            <a:extLst>
              <a:ext uri="{FF2B5EF4-FFF2-40B4-BE49-F238E27FC236}">
                <a16:creationId xmlns:a16="http://schemas.microsoft.com/office/drawing/2014/main" id="{1169B8BF-611E-1013-E955-2307115C4735}"/>
              </a:ext>
            </a:extLst>
          </p:cNvPr>
          <p:cNvSpPr txBox="1"/>
          <p:nvPr/>
        </p:nvSpPr>
        <p:spPr>
          <a:xfrm>
            <a:off x="838200" y="5500500"/>
            <a:ext cx="7428217" cy="738664"/>
          </a:xfrm>
          <a:prstGeom prst="rect">
            <a:avLst/>
          </a:prstGeom>
          <a:noFill/>
        </p:spPr>
        <p:txBody>
          <a:bodyPr wrap="square" rtlCol="0">
            <a:spAutoFit/>
          </a:bodyPr>
          <a:lstStyle/>
          <a:p>
            <a:pPr marL="342900" indent="-342900">
              <a:buAutoNum type="arabicPeriod"/>
            </a:pPr>
            <a:r>
              <a:rPr lang="en-US" sz="1400"/>
              <a:t>Harvard Business Review, “</a:t>
            </a:r>
            <a:r>
              <a:rPr lang="en-US" sz="1400">
                <a:hlinkClick r:id="rId3"/>
              </a:rPr>
              <a:t>How Diversity Can Drive Innovation</a:t>
            </a:r>
            <a:r>
              <a:rPr lang="en-US" sz="1400"/>
              <a:t>”</a:t>
            </a:r>
          </a:p>
          <a:p>
            <a:pPr marL="342900" indent="-342900">
              <a:buAutoNum type="arabicPeriod"/>
            </a:pPr>
            <a:r>
              <a:rPr lang="en-US" sz="1400"/>
              <a:t>Boston Consulting Group, “</a:t>
            </a:r>
            <a:r>
              <a:rPr lang="en-US" sz="1400">
                <a:hlinkClick r:id="rId4"/>
              </a:rPr>
              <a:t>The Mix That Matters: Innovation through Diversity</a:t>
            </a:r>
            <a:r>
              <a:rPr lang="en-US" sz="1400"/>
              <a:t>”</a:t>
            </a:r>
          </a:p>
          <a:p>
            <a:pPr marL="342900" indent="-342900">
              <a:buAutoNum type="arabicPeriod"/>
            </a:pPr>
            <a:r>
              <a:rPr lang="en-US" sz="1400"/>
              <a:t>LinkedIn: “</a:t>
            </a:r>
            <a:r>
              <a:rPr lang="en-US" sz="1400">
                <a:hlinkClick r:id="rId5"/>
              </a:rPr>
              <a:t>Development of Inclusive Technology</a:t>
            </a:r>
            <a:r>
              <a:rPr lang="en-US" sz="1400"/>
              <a:t>”</a:t>
            </a:r>
          </a:p>
        </p:txBody>
      </p:sp>
    </p:spTree>
    <p:extLst>
      <p:ext uri="{BB962C8B-B14F-4D97-AF65-F5344CB8AC3E}">
        <p14:creationId xmlns:p14="http://schemas.microsoft.com/office/powerpoint/2010/main" val="1397173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8B77-2020-094F-BA7B-773F4DF6AD3A}"/>
              </a:ext>
            </a:extLst>
          </p:cNvPr>
          <p:cNvSpPr>
            <a:spLocks noGrp="1"/>
          </p:cNvSpPr>
          <p:nvPr>
            <p:ph type="title"/>
          </p:nvPr>
        </p:nvSpPr>
        <p:spPr>
          <a:xfrm>
            <a:off x="468087" y="410095"/>
            <a:ext cx="5627913" cy="1325563"/>
          </a:xfrm>
        </p:spPr>
        <p:txBody>
          <a:bodyPr/>
          <a:lstStyle/>
          <a:p>
            <a:r>
              <a:rPr lang="en-US" sz="4400"/>
              <a:t>why is it relevant</a:t>
            </a:r>
            <a:endParaRPr lang="en-US"/>
          </a:p>
        </p:txBody>
      </p:sp>
      <p:sp>
        <p:nvSpPr>
          <p:cNvPr id="9" name="TextBox 8">
            <a:extLst>
              <a:ext uri="{FF2B5EF4-FFF2-40B4-BE49-F238E27FC236}">
                <a16:creationId xmlns:a16="http://schemas.microsoft.com/office/drawing/2014/main" id="{AFBB20E1-C81D-BBA0-FFEA-D03207D6280F}"/>
              </a:ext>
            </a:extLst>
          </p:cNvPr>
          <p:cNvSpPr txBox="1"/>
          <p:nvPr/>
        </p:nvSpPr>
        <p:spPr>
          <a:xfrm>
            <a:off x="838200" y="2125448"/>
            <a:ext cx="5627914" cy="3046988"/>
          </a:xfrm>
          <a:prstGeom prst="rect">
            <a:avLst/>
          </a:prstGeom>
          <a:noFill/>
        </p:spPr>
        <p:txBody>
          <a:bodyPr wrap="square" rtlCol="0">
            <a:spAutoFit/>
          </a:bodyPr>
          <a:lstStyle/>
          <a:p>
            <a:pPr marL="342900" indent="-342900">
              <a:buFont typeface="Arial" panose="020B0604020202020204" pitchFamily="34" charset="0"/>
              <a:buChar char="•"/>
            </a:pPr>
            <a:r>
              <a:rPr lang="en-US" sz="2400" b="1" i="1"/>
              <a:t>Challenges discriminatory practices</a:t>
            </a:r>
            <a:r>
              <a:rPr lang="en-US" sz="2400" b="1" i="1" baseline="30000"/>
              <a:t>1,2</a:t>
            </a:r>
            <a:endParaRPr lang="en-US" sz="2400" baseline="30000"/>
          </a:p>
          <a:p>
            <a:pPr marL="342900" indent="-342900">
              <a:buFont typeface="Arial" panose="020B0604020202020204" pitchFamily="34" charset="0"/>
              <a:buChar char="•"/>
            </a:pPr>
            <a:endParaRPr lang="en-US" sz="2400" b="1" i="1"/>
          </a:p>
          <a:p>
            <a:pPr marL="342900" indent="-342900">
              <a:buFont typeface="Arial" panose="020B0604020202020204" pitchFamily="34" charset="0"/>
              <a:buChar char="•"/>
            </a:pPr>
            <a:r>
              <a:rPr lang="en-US" sz="2400" b="1" i="1"/>
              <a:t>Reduces impact to marginalized groups</a:t>
            </a:r>
            <a:r>
              <a:rPr lang="en-US" sz="2400" b="1" i="1" baseline="30000"/>
              <a:t>1,2</a:t>
            </a:r>
            <a:endParaRPr lang="en-US" sz="2400" baseline="300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b="1" i="1"/>
              <a:t>Promotes equal opportunities</a:t>
            </a:r>
            <a:r>
              <a:rPr lang="en-US" sz="2400" b="1" i="1" baseline="30000"/>
              <a:t>1,2,3,4</a:t>
            </a:r>
          </a:p>
          <a:p>
            <a:pPr marL="342900" indent="-342900">
              <a:buFont typeface="Arial" panose="020B0604020202020204" pitchFamily="34" charset="0"/>
              <a:buChar char="•"/>
            </a:pPr>
            <a:endParaRPr lang="en-US" sz="2400" b="1" i="1"/>
          </a:p>
        </p:txBody>
      </p:sp>
      <p:sp>
        <p:nvSpPr>
          <p:cNvPr id="16" name="Oval 15">
            <a:extLst>
              <a:ext uri="{FF2B5EF4-FFF2-40B4-BE49-F238E27FC236}">
                <a16:creationId xmlns:a16="http://schemas.microsoft.com/office/drawing/2014/main" id="{1342B627-7F7E-419D-D381-E8174E0DF76A}"/>
              </a:ext>
            </a:extLst>
          </p:cNvPr>
          <p:cNvSpPr/>
          <p:nvPr/>
        </p:nvSpPr>
        <p:spPr>
          <a:xfrm>
            <a:off x="9386219" y="1368176"/>
            <a:ext cx="1967581" cy="1911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25"/>
              <a:t>Organization</a:t>
            </a:r>
            <a:r>
              <a:rPr lang="en-US"/>
              <a:t> </a:t>
            </a:r>
            <a:r>
              <a:rPr lang="en-US" sz="1525"/>
              <a:t>benefits</a:t>
            </a:r>
          </a:p>
        </p:txBody>
      </p:sp>
      <p:sp>
        <p:nvSpPr>
          <p:cNvPr id="17" name="Oval 16">
            <a:extLst>
              <a:ext uri="{FF2B5EF4-FFF2-40B4-BE49-F238E27FC236}">
                <a16:creationId xmlns:a16="http://schemas.microsoft.com/office/drawing/2014/main" id="{F708A670-A790-4B98-7AA8-1FF610746081}"/>
              </a:ext>
            </a:extLst>
          </p:cNvPr>
          <p:cNvSpPr/>
          <p:nvPr/>
        </p:nvSpPr>
        <p:spPr>
          <a:xfrm>
            <a:off x="7081853" y="2473283"/>
            <a:ext cx="1967581" cy="1911434"/>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525" b="1">
                <a:solidFill>
                  <a:schemeClr val="bg1"/>
                </a:solidFill>
              </a:rPr>
              <a:t>Barrier analysis</a:t>
            </a:r>
          </a:p>
        </p:txBody>
      </p:sp>
      <p:sp>
        <p:nvSpPr>
          <p:cNvPr id="19" name="Oval 18">
            <a:extLst>
              <a:ext uri="{FF2B5EF4-FFF2-40B4-BE49-F238E27FC236}">
                <a16:creationId xmlns:a16="http://schemas.microsoft.com/office/drawing/2014/main" id="{C4EE1477-743F-554F-A9DC-8D2E797EEE28}"/>
              </a:ext>
            </a:extLst>
          </p:cNvPr>
          <p:cNvSpPr/>
          <p:nvPr/>
        </p:nvSpPr>
        <p:spPr>
          <a:xfrm>
            <a:off x="9386219" y="3692761"/>
            <a:ext cx="1967581" cy="1911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525"/>
              <a:t>Diversity</a:t>
            </a:r>
          </a:p>
        </p:txBody>
      </p:sp>
      <p:sp>
        <p:nvSpPr>
          <p:cNvPr id="4" name="TextBox 3">
            <a:extLst>
              <a:ext uri="{FF2B5EF4-FFF2-40B4-BE49-F238E27FC236}">
                <a16:creationId xmlns:a16="http://schemas.microsoft.com/office/drawing/2014/main" id="{01F34FD5-22B6-3469-326B-2AB6C4230AF1}"/>
              </a:ext>
            </a:extLst>
          </p:cNvPr>
          <p:cNvSpPr txBox="1"/>
          <p:nvPr/>
        </p:nvSpPr>
        <p:spPr>
          <a:xfrm>
            <a:off x="838200" y="5332993"/>
            <a:ext cx="8702211" cy="830997"/>
          </a:xfrm>
          <a:prstGeom prst="rect">
            <a:avLst/>
          </a:prstGeom>
          <a:noFill/>
        </p:spPr>
        <p:txBody>
          <a:bodyPr wrap="square" rtlCol="0">
            <a:spAutoFit/>
          </a:bodyPr>
          <a:lstStyle/>
          <a:p>
            <a:pPr marL="342900" indent="-342900">
              <a:buAutoNum type="arabicPeriod"/>
            </a:pPr>
            <a:r>
              <a:rPr lang="en-US" sz="1200"/>
              <a:t>Yi </a:t>
            </a:r>
            <a:r>
              <a:rPr lang="en-US" sz="1200" err="1"/>
              <a:t>Chern</a:t>
            </a:r>
            <a:r>
              <a:rPr lang="en-US" sz="1200"/>
              <a:t> Tan, L. Elisa </a:t>
            </a:r>
            <a:r>
              <a:rPr lang="en-US" sz="1200" err="1"/>
              <a:t>Celis</a:t>
            </a:r>
            <a:r>
              <a:rPr lang="en-US" sz="1200"/>
              <a:t>. “</a:t>
            </a:r>
            <a:r>
              <a:rPr lang="en-US" sz="1200">
                <a:hlinkClick r:id="rId3"/>
              </a:rPr>
              <a:t>Assessing Social and Intersectional Biases in Contextualized Word Representations</a:t>
            </a:r>
            <a:r>
              <a:rPr lang="en-US" sz="1200"/>
              <a:t>”</a:t>
            </a:r>
          </a:p>
          <a:p>
            <a:pPr marL="342900" indent="-342900">
              <a:buAutoNum type="arabicPeriod"/>
            </a:pPr>
            <a:r>
              <a:rPr lang="en-US" sz="1200"/>
              <a:t>Charity So White, “</a:t>
            </a:r>
            <a:r>
              <a:rPr lang="en-US" sz="1200">
                <a:hlinkClick r:id="rId4"/>
              </a:rPr>
              <a:t>Language Barriers: How Our Words Obscure Bias and Discrimination</a:t>
            </a:r>
            <a:r>
              <a:rPr lang="en-US" sz="1200"/>
              <a:t>”</a:t>
            </a:r>
          </a:p>
          <a:p>
            <a:pPr marL="342900" indent="-342900">
              <a:buAutoNum type="arabicPeriod"/>
            </a:pPr>
            <a:r>
              <a:rPr lang="en-US" sz="1200"/>
              <a:t>Deloitte, “</a:t>
            </a:r>
            <a:r>
              <a:rPr lang="en-US" sz="1200">
                <a:hlinkClick r:id="rId5"/>
              </a:rPr>
              <a:t>Core Beliefs and Culture</a:t>
            </a:r>
            <a:r>
              <a:rPr lang="en-US" sz="1200"/>
              <a:t>”</a:t>
            </a:r>
          </a:p>
          <a:p>
            <a:pPr marL="342900" indent="-342900">
              <a:buAutoNum type="arabicPeriod"/>
            </a:pPr>
            <a:r>
              <a:rPr lang="en-US" sz="1200"/>
              <a:t>McKinsey, “</a:t>
            </a:r>
            <a:r>
              <a:rPr lang="en-US" sz="1200">
                <a:hlinkClick r:id="rId6"/>
              </a:rPr>
              <a:t>Diversity Wins How Inclusion Matters</a:t>
            </a:r>
            <a:r>
              <a:rPr lang="en-US" sz="1200"/>
              <a:t>”</a:t>
            </a:r>
          </a:p>
        </p:txBody>
      </p:sp>
    </p:spTree>
    <p:extLst>
      <p:ext uri="{BB962C8B-B14F-4D97-AF65-F5344CB8AC3E}">
        <p14:creationId xmlns:p14="http://schemas.microsoft.com/office/powerpoint/2010/main" val="122875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8B77-2020-094F-BA7B-773F4DF6AD3A}"/>
              </a:ext>
            </a:extLst>
          </p:cNvPr>
          <p:cNvSpPr>
            <a:spLocks noGrp="1"/>
          </p:cNvSpPr>
          <p:nvPr>
            <p:ph type="title"/>
          </p:nvPr>
        </p:nvSpPr>
        <p:spPr>
          <a:xfrm>
            <a:off x="289309" y="291601"/>
            <a:ext cx="5952344" cy="1325563"/>
          </a:xfrm>
        </p:spPr>
        <p:txBody>
          <a:bodyPr/>
          <a:lstStyle/>
          <a:p>
            <a:r>
              <a:rPr lang="en-US" sz="4400"/>
              <a:t>why is it relevant</a:t>
            </a:r>
            <a:endParaRPr lang="en-US"/>
          </a:p>
        </p:txBody>
      </p:sp>
      <p:sp>
        <p:nvSpPr>
          <p:cNvPr id="5" name="Oval 4">
            <a:extLst>
              <a:ext uri="{FF2B5EF4-FFF2-40B4-BE49-F238E27FC236}">
                <a16:creationId xmlns:a16="http://schemas.microsoft.com/office/drawing/2014/main" id="{5F9B8139-E47E-F46C-85A5-18631F375A76}"/>
              </a:ext>
            </a:extLst>
          </p:cNvPr>
          <p:cNvSpPr/>
          <p:nvPr/>
        </p:nvSpPr>
        <p:spPr>
          <a:xfrm>
            <a:off x="9386217" y="1368176"/>
            <a:ext cx="1967581" cy="1911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a:t>Diversity</a:t>
            </a:r>
          </a:p>
        </p:txBody>
      </p:sp>
      <p:sp>
        <p:nvSpPr>
          <p:cNvPr id="9" name="TextBox 8">
            <a:extLst>
              <a:ext uri="{FF2B5EF4-FFF2-40B4-BE49-F238E27FC236}">
                <a16:creationId xmlns:a16="http://schemas.microsoft.com/office/drawing/2014/main" id="{AFBB20E1-C81D-BBA0-FFEA-D03207D6280F}"/>
              </a:ext>
            </a:extLst>
          </p:cNvPr>
          <p:cNvSpPr txBox="1"/>
          <p:nvPr/>
        </p:nvSpPr>
        <p:spPr>
          <a:xfrm>
            <a:off x="944345" y="1905506"/>
            <a:ext cx="5627914" cy="3046988"/>
          </a:xfrm>
          <a:prstGeom prst="rect">
            <a:avLst/>
          </a:prstGeom>
          <a:noFill/>
        </p:spPr>
        <p:txBody>
          <a:bodyPr wrap="square" rtlCol="0">
            <a:spAutoFit/>
          </a:bodyPr>
          <a:lstStyle/>
          <a:p>
            <a:pPr marL="342900" indent="-342900">
              <a:buFont typeface="Arial" panose="020B0604020202020204" pitchFamily="34" charset="0"/>
              <a:buChar char="•"/>
            </a:pPr>
            <a:r>
              <a:rPr lang="en-US" sz="2400" b="1" i="1"/>
              <a:t>Increase creativity</a:t>
            </a:r>
            <a:r>
              <a:rPr lang="en-US" sz="2400" b="1" i="1" baseline="30000"/>
              <a:t>1,2</a:t>
            </a:r>
            <a:r>
              <a:rPr lang="en-US" sz="2400"/>
              <a:t> </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b="1" i="1"/>
              <a:t>Improve problem-solving</a:t>
            </a:r>
            <a:r>
              <a:rPr lang="en-US" sz="2400" b="1" i="1" baseline="30000"/>
              <a:t>1,2</a:t>
            </a:r>
          </a:p>
          <a:p>
            <a:pPr marL="342900" indent="-342900">
              <a:buFont typeface="Arial" panose="020B0604020202020204" pitchFamily="34" charset="0"/>
              <a:buChar char="•"/>
            </a:pPr>
            <a:endParaRPr lang="en-US" sz="2400" b="1" i="1"/>
          </a:p>
          <a:p>
            <a:pPr marL="342900" indent="-342900">
              <a:buFont typeface="Arial" panose="020B0604020202020204" pitchFamily="34" charset="0"/>
              <a:buChar char="•"/>
            </a:pPr>
            <a:r>
              <a:rPr lang="en-US" sz="2400" b="1" i="1"/>
              <a:t>Better understand diverse user needs</a:t>
            </a:r>
            <a:r>
              <a:rPr lang="en-US" sz="2400" b="1" i="1" baseline="30000"/>
              <a:t>3</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b="1" i="1"/>
              <a:t>Attract broader range of talent</a:t>
            </a:r>
            <a:r>
              <a:rPr lang="en-US" sz="2400" b="1" i="1" baseline="30000"/>
              <a:t>4</a:t>
            </a:r>
            <a:endParaRPr lang="en-US" sz="2400" baseline="30000"/>
          </a:p>
        </p:txBody>
      </p:sp>
      <p:sp>
        <p:nvSpPr>
          <p:cNvPr id="3" name="Oval 2">
            <a:extLst>
              <a:ext uri="{FF2B5EF4-FFF2-40B4-BE49-F238E27FC236}">
                <a16:creationId xmlns:a16="http://schemas.microsoft.com/office/drawing/2014/main" id="{F422B3DE-1CF3-64A4-B3FD-06579D0F14E3}"/>
              </a:ext>
            </a:extLst>
          </p:cNvPr>
          <p:cNvSpPr/>
          <p:nvPr/>
        </p:nvSpPr>
        <p:spPr>
          <a:xfrm>
            <a:off x="9386217" y="3741676"/>
            <a:ext cx="1967581" cy="1911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30"/>
              <a:t>Barrier analysis</a:t>
            </a:r>
          </a:p>
        </p:txBody>
      </p:sp>
      <p:sp>
        <p:nvSpPr>
          <p:cNvPr id="10" name="Oval 9">
            <a:extLst>
              <a:ext uri="{FF2B5EF4-FFF2-40B4-BE49-F238E27FC236}">
                <a16:creationId xmlns:a16="http://schemas.microsoft.com/office/drawing/2014/main" id="{AF7783A4-8EDE-AA38-60EA-F0675D466A58}"/>
              </a:ext>
            </a:extLst>
          </p:cNvPr>
          <p:cNvSpPr/>
          <p:nvPr/>
        </p:nvSpPr>
        <p:spPr>
          <a:xfrm>
            <a:off x="7081851" y="2473283"/>
            <a:ext cx="1967581" cy="1911434"/>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525" b="1">
                <a:solidFill>
                  <a:schemeClr val="bg1"/>
                </a:solidFill>
              </a:rPr>
              <a:t>Organization</a:t>
            </a:r>
            <a:r>
              <a:rPr lang="en-US" b="1">
                <a:solidFill>
                  <a:schemeClr val="bg1"/>
                </a:solidFill>
              </a:rPr>
              <a:t> </a:t>
            </a:r>
            <a:r>
              <a:rPr lang="en-US" sz="1525" b="1">
                <a:solidFill>
                  <a:schemeClr val="bg1"/>
                </a:solidFill>
              </a:rPr>
              <a:t>benefits</a:t>
            </a:r>
          </a:p>
        </p:txBody>
      </p:sp>
      <p:sp>
        <p:nvSpPr>
          <p:cNvPr id="11" name="Oval 10">
            <a:extLst>
              <a:ext uri="{FF2B5EF4-FFF2-40B4-BE49-F238E27FC236}">
                <a16:creationId xmlns:a16="http://schemas.microsoft.com/office/drawing/2014/main" id="{AEC4EF82-6DD7-6C31-529C-2C058727ABF7}"/>
              </a:ext>
            </a:extLst>
          </p:cNvPr>
          <p:cNvSpPr/>
          <p:nvPr/>
        </p:nvSpPr>
        <p:spPr>
          <a:xfrm>
            <a:off x="9386219" y="1368176"/>
            <a:ext cx="1967581" cy="1911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525"/>
              <a:t>Diversity</a:t>
            </a:r>
          </a:p>
        </p:txBody>
      </p:sp>
      <p:sp>
        <p:nvSpPr>
          <p:cNvPr id="4" name="TextBox 3">
            <a:extLst>
              <a:ext uri="{FF2B5EF4-FFF2-40B4-BE49-F238E27FC236}">
                <a16:creationId xmlns:a16="http://schemas.microsoft.com/office/drawing/2014/main" id="{C7959807-4540-0B01-1787-C9A33B3ABD64}"/>
              </a:ext>
            </a:extLst>
          </p:cNvPr>
          <p:cNvSpPr txBox="1"/>
          <p:nvPr/>
        </p:nvSpPr>
        <p:spPr>
          <a:xfrm>
            <a:off x="944345" y="5287971"/>
            <a:ext cx="8075488" cy="954107"/>
          </a:xfrm>
          <a:prstGeom prst="rect">
            <a:avLst/>
          </a:prstGeom>
          <a:noFill/>
        </p:spPr>
        <p:txBody>
          <a:bodyPr wrap="square" rtlCol="0">
            <a:spAutoFit/>
          </a:bodyPr>
          <a:lstStyle/>
          <a:p>
            <a:pPr marL="342900" indent="-342900">
              <a:buAutoNum type="arabicPeriod"/>
            </a:pPr>
            <a:r>
              <a:rPr lang="en-US" sz="1400"/>
              <a:t>Harvard Business Review, “</a:t>
            </a:r>
            <a:r>
              <a:rPr lang="en-US" sz="1400">
                <a:hlinkClick r:id="rId3"/>
              </a:rPr>
              <a:t>How Diversity Can Drive Innovation</a:t>
            </a:r>
            <a:r>
              <a:rPr lang="en-US" sz="1400"/>
              <a:t>”</a:t>
            </a:r>
          </a:p>
          <a:p>
            <a:pPr marL="342900" indent="-342900">
              <a:buAutoNum type="arabicPeriod"/>
            </a:pPr>
            <a:r>
              <a:rPr lang="en-US" sz="1400"/>
              <a:t>Boston Consulting Group, “</a:t>
            </a:r>
            <a:r>
              <a:rPr lang="en-US" sz="1400">
                <a:hlinkClick r:id="rId4"/>
              </a:rPr>
              <a:t>The Mix That Matters: Innovation through Diversity</a:t>
            </a:r>
            <a:r>
              <a:rPr lang="en-US" sz="1400"/>
              <a:t>”</a:t>
            </a:r>
          </a:p>
          <a:p>
            <a:pPr marL="342900" indent="-342900">
              <a:buAutoNum type="arabicPeriod"/>
            </a:pPr>
            <a:r>
              <a:rPr lang="en-US" sz="1400"/>
              <a:t>LinkedIn: “</a:t>
            </a:r>
            <a:r>
              <a:rPr lang="en-US" sz="1400">
                <a:hlinkClick r:id="rId5"/>
              </a:rPr>
              <a:t>Development of Inclusive Technology</a:t>
            </a:r>
            <a:r>
              <a:rPr lang="en-US" sz="1400"/>
              <a:t>”</a:t>
            </a:r>
          </a:p>
          <a:p>
            <a:pPr marL="342900" indent="-342900">
              <a:buAutoNum type="arabicPeriod"/>
            </a:pPr>
            <a:r>
              <a:rPr lang="en-US" sz="1400"/>
              <a:t>Forbes: “</a:t>
            </a:r>
            <a:r>
              <a:rPr lang="en-US" sz="1400">
                <a:hlinkClick r:id="rId6"/>
              </a:rPr>
              <a:t>How Diversity and Innovation Drive Great Cultures in the Future of Work</a:t>
            </a:r>
            <a:r>
              <a:rPr lang="en-US" sz="1400"/>
              <a:t>”</a:t>
            </a:r>
          </a:p>
        </p:txBody>
      </p:sp>
    </p:spTree>
    <p:extLst>
      <p:ext uri="{BB962C8B-B14F-4D97-AF65-F5344CB8AC3E}">
        <p14:creationId xmlns:p14="http://schemas.microsoft.com/office/powerpoint/2010/main" val="3911691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E77B-C67E-F547-752E-95EBDA3B6AD2}"/>
              </a:ext>
            </a:extLst>
          </p:cNvPr>
          <p:cNvSpPr>
            <a:spLocks noGrp="1"/>
          </p:cNvSpPr>
          <p:nvPr>
            <p:ph type="title"/>
          </p:nvPr>
        </p:nvSpPr>
        <p:spPr>
          <a:xfrm>
            <a:off x="308768" y="200212"/>
            <a:ext cx="11131445" cy="1293028"/>
          </a:xfrm>
        </p:spPr>
        <p:txBody>
          <a:bodyPr>
            <a:normAutofit/>
          </a:bodyPr>
          <a:lstStyle/>
          <a:p>
            <a:pPr algn="l"/>
            <a:r>
              <a:rPr lang="en-US"/>
              <a:t>Why start with computer science </a:t>
            </a:r>
          </a:p>
        </p:txBody>
      </p:sp>
      <p:sp>
        <p:nvSpPr>
          <p:cNvPr id="4" name="TextBox 3">
            <a:extLst>
              <a:ext uri="{FF2B5EF4-FFF2-40B4-BE49-F238E27FC236}">
                <a16:creationId xmlns:a16="http://schemas.microsoft.com/office/drawing/2014/main" id="{376BA3E8-D2C3-FE2C-E3FD-23B9742BBED9}"/>
              </a:ext>
            </a:extLst>
          </p:cNvPr>
          <p:cNvSpPr txBox="1"/>
          <p:nvPr/>
        </p:nvSpPr>
        <p:spPr>
          <a:xfrm>
            <a:off x="111605" y="6402785"/>
            <a:ext cx="11657741" cy="261610"/>
          </a:xfrm>
          <a:prstGeom prst="rect">
            <a:avLst/>
          </a:prstGeom>
          <a:noFill/>
        </p:spPr>
        <p:txBody>
          <a:bodyPr wrap="square" rtlCol="0">
            <a:spAutoFit/>
          </a:bodyPr>
          <a:lstStyle/>
          <a:p>
            <a:r>
              <a:rPr lang="en-US" sz="1100"/>
              <a:t>Source:  Computer science 1550 series by </a:t>
            </a:r>
            <a:r>
              <a:rPr lang="en-US" sz="1100" err="1">
                <a:hlinkClick r:id="rId3"/>
              </a:rPr>
              <a:t>Opm</a:t>
            </a:r>
            <a:r>
              <a:rPr lang="en-US" sz="1100">
                <a:hlinkClick r:id="rId3"/>
              </a:rPr>
              <a:t> fed scopes</a:t>
            </a:r>
            <a:r>
              <a:rPr lang="en-US" sz="1100"/>
              <a:t>, Federal work force by </a:t>
            </a:r>
            <a:r>
              <a:rPr lang="en-US" sz="1100" err="1">
                <a:hlinkClick r:id="rId3"/>
              </a:rPr>
              <a:t>Opm</a:t>
            </a:r>
            <a:r>
              <a:rPr lang="en-US" sz="1100">
                <a:hlinkClick r:id="rId3"/>
              </a:rPr>
              <a:t> fed scopes</a:t>
            </a:r>
            <a:endParaRPr lang="en-US" sz="1100"/>
          </a:p>
        </p:txBody>
      </p:sp>
      <p:graphicFrame>
        <p:nvGraphicFramePr>
          <p:cNvPr id="3" name="Chart 2">
            <a:extLst>
              <a:ext uri="{FF2B5EF4-FFF2-40B4-BE49-F238E27FC236}">
                <a16:creationId xmlns:a16="http://schemas.microsoft.com/office/drawing/2014/main" id="{0382020F-E85D-4AD0-B6A6-3F810FF4988D}"/>
              </a:ext>
            </a:extLst>
          </p:cNvPr>
          <p:cNvGraphicFramePr>
            <a:graphicFrameLocks/>
          </p:cNvGraphicFramePr>
          <p:nvPr>
            <p:extLst>
              <p:ext uri="{D42A27DB-BD31-4B8C-83A1-F6EECF244321}">
                <p14:modId xmlns:p14="http://schemas.microsoft.com/office/powerpoint/2010/main" val="3521397303"/>
              </p:ext>
            </p:extLst>
          </p:nvPr>
        </p:nvGraphicFramePr>
        <p:xfrm>
          <a:off x="834664" y="1265547"/>
          <a:ext cx="10522671" cy="49844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0444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E77B-C67E-F547-752E-95EBDA3B6AD2}"/>
              </a:ext>
            </a:extLst>
          </p:cNvPr>
          <p:cNvSpPr>
            <a:spLocks noGrp="1"/>
          </p:cNvSpPr>
          <p:nvPr>
            <p:ph type="title"/>
          </p:nvPr>
        </p:nvSpPr>
        <p:spPr>
          <a:xfrm>
            <a:off x="374754" y="764373"/>
            <a:ext cx="11131445" cy="1293028"/>
          </a:xfrm>
        </p:spPr>
        <p:txBody>
          <a:bodyPr>
            <a:normAutofit/>
          </a:bodyPr>
          <a:lstStyle/>
          <a:p>
            <a:pPr algn="l"/>
            <a:r>
              <a:rPr lang="en-US"/>
              <a:t>Why start with computer science </a:t>
            </a:r>
          </a:p>
        </p:txBody>
      </p:sp>
      <p:sp>
        <p:nvSpPr>
          <p:cNvPr id="4" name="TextBox 3">
            <a:extLst>
              <a:ext uri="{FF2B5EF4-FFF2-40B4-BE49-F238E27FC236}">
                <a16:creationId xmlns:a16="http://schemas.microsoft.com/office/drawing/2014/main" id="{376BA3E8-D2C3-FE2C-E3FD-23B9742BBED9}"/>
              </a:ext>
            </a:extLst>
          </p:cNvPr>
          <p:cNvSpPr txBox="1"/>
          <p:nvPr/>
        </p:nvSpPr>
        <p:spPr>
          <a:xfrm>
            <a:off x="111605" y="6402785"/>
            <a:ext cx="11657741" cy="276999"/>
          </a:xfrm>
          <a:prstGeom prst="rect">
            <a:avLst/>
          </a:prstGeom>
          <a:noFill/>
        </p:spPr>
        <p:txBody>
          <a:bodyPr wrap="square" rtlCol="0">
            <a:spAutoFit/>
          </a:bodyPr>
          <a:lstStyle/>
          <a:p>
            <a:r>
              <a:rPr lang="en-US" sz="1200"/>
              <a:t>Source:  Computer science 1550 series by </a:t>
            </a:r>
            <a:r>
              <a:rPr lang="en-US" sz="1200" err="1">
                <a:hlinkClick r:id="rId4"/>
              </a:rPr>
              <a:t>Opm</a:t>
            </a:r>
            <a:r>
              <a:rPr lang="en-US" sz="1200">
                <a:hlinkClick r:id="rId4"/>
              </a:rPr>
              <a:t> fed scopes</a:t>
            </a:r>
            <a:r>
              <a:rPr lang="en-US" sz="1200"/>
              <a:t>, Federal work force by </a:t>
            </a:r>
            <a:r>
              <a:rPr lang="en-US" sz="1200" err="1">
                <a:hlinkClick r:id="rId4"/>
              </a:rPr>
              <a:t>Opm</a:t>
            </a:r>
            <a:r>
              <a:rPr lang="en-US" sz="1200">
                <a:hlinkClick r:id="rId4"/>
              </a:rPr>
              <a:t> fed scopes</a:t>
            </a:r>
            <a:r>
              <a:rPr lang="en-US" sz="1200"/>
              <a:t>, and CLF by </a:t>
            </a:r>
            <a:r>
              <a:rPr lang="en-US" sz="1200">
                <a:effectLst/>
                <a:hlinkClick r:id="rId5" tooltip="https://www.bls.gov/opub/reports/race-and-ethnicity/2021/home.htm"/>
              </a:rPr>
              <a:t>BLS Reports: U.S. Bureau of Labor Statistics</a:t>
            </a:r>
            <a:endParaRPr lang="en-US" sz="1200"/>
          </a:p>
        </p:txBody>
      </p:sp>
      <p:graphicFrame>
        <p:nvGraphicFramePr>
          <p:cNvPr id="9" name="Chart 8">
            <a:extLst>
              <a:ext uri="{FF2B5EF4-FFF2-40B4-BE49-F238E27FC236}">
                <a16:creationId xmlns:a16="http://schemas.microsoft.com/office/drawing/2014/main" id="{A788C3C0-A9D1-AB1B-ED6C-3AD61743DF3B}"/>
              </a:ext>
            </a:extLst>
          </p:cNvPr>
          <p:cNvGraphicFramePr>
            <a:graphicFrameLocks/>
          </p:cNvGraphicFramePr>
          <p:nvPr>
            <p:extLst>
              <p:ext uri="{D42A27DB-BD31-4B8C-83A1-F6EECF244321}">
                <p14:modId xmlns:p14="http://schemas.microsoft.com/office/powerpoint/2010/main" val="1428486990"/>
              </p:ext>
            </p:extLst>
          </p:nvPr>
        </p:nvGraphicFramePr>
        <p:xfrm>
          <a:off x="2379614" y="1770014"/>
          <a:ext cx="7121722" cy="432361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34143291"/>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6BA3E8-D2C3-FE2C-E3FD-23B9742BBED9}"/>
              </a:ext>
            </a:extLst>
          </p:cNvPr>
          <p:cNvSpPr txBox="1"/>
          <p:nvPr/>
        </p:nvSpPr>
        <p:spPr>
          <a:xfrm>
            <a:off x="111605" y="6402785"/>
            <a:ext cx="11657741" cy="261610"/>
          </a:xfrm>
          <a:prstGeom prst="rect">
            <a:avLst/>
          </a:prstGeom>
          <a:noFill/>
        </p:spPr>
        <p:txBody>
          <a:bodyPr wrap="square" rtlCol="0">
            <a:spAutoFit/>
          </a:bodyPr>
          <a:lstStyle/>
          <a:p>
            <a:r>
              <a:rPr lang="en-US" sz="1000"/>
              <a:t>Source</a:t>
            </a:r>
            <a:r>
              <a:rPr lang="en-US" sz="1050"/>
              <a:t>:  Computer science 1550 series by </a:t>
            </a:r>
            <a:r>
              <a:rPr lang="en-US" sz="1050" err="1">
                <a:hlinkClick r:id="rId3"/>
              </a:rPr>
              <a:t>Opm</a:t>
            </a:r>
            <a:r>
              <a:rPr lang="en-US" sz="1050">
                <a:hlinkClick r:id="rId3"/>
              </a:rPr>
              <a:t> fed scopes</a:t>
            </a:r>
            <a:r>
              <a:rPr lang="en-US" sz="1050"/>
              <a:t>, Federal work force by </a:t>
            </a:r>
            <a:r>
              <a:rPr lang="en-US" sz="1050" err="1">
                <a:hlinkClick r:id="rId3"/>
              </a:rPr>
              <a:t>Opm</a:t>
            </a:r>
            <a:r>
              <a:rPr lang="en-US" sz="1050">
                <a:hlinkClick r:id="rId3"/>
              </a:rPr>
              <a:t> fed scopes</a:t>
            </a:r>
            <a:endParaRPr lang="en-US" sz="1050"/>
          </a:p>
        </p:txBody>
      </p:sp>
      <p:graphicFrame>
        <p:nvGraphicFramePr>
          <p:cNvPr id="2" name="Chart 1">
            <a:extLst>
              <a:ext uri="{FF2B5EF4-FFF2-40B4-BE49-F238E27FC236}">
                <a16:creationId xmlns:a16="http://schemas.microsoft.com/office/drawing/2014/main" id="{9663834C-738C-4A7C-B0B7-827EA8B16EC3}"/>
              </a:ext>
            </a:extLst>
          </p:cNvPr>
          <p:cNvGraphicFramePr>
            <a:graphicFrameLocks/>
          </p:cNvGraphicFramePr>
          <p:nvPr>
            <p:extLst>
              <p:ext uri="{D42A27DB-BD31-4B8C-83A1-F6EECF244321}">
                <p14:modId xmlns:p14="http://schemas.microsoft.com/office/powerpoint/2010/main" val="2264896436"/>
              </p:ext>
            </p:extLst>
          </p:nvPr>
        </p:nvGraphicFramePr>
        <p:xfrm>
          <a:off x="914400" y="103695"/>
          <a:ext cx="11038788" cy="64479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2927951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Vapor Trail</Template>
  <Application>Microsoft Office PowerPoint</Application>
  <PresentationFormat>Widescreen</PresentationFormat>
  <Slides>35</Slides>
  <Notes>31</Notes>
  <HiddenSlides>2</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Vapor Trail</vt:lpstr>
      <vt:lpstr>Beyond Words</vt:lpstr>
      <vt:lpstr>Introduction </vt:lpstr>
      <vt:lpstr>project Introduction</vt:lpstr>
      <vt:lpstr>why is it relevant</vt:lpstr>
      <vt:lpstr>why is it relevant</vt:lpstr>
      <vt:lpstr>why is it relevant</vt:lpstr>
      <vt:lpstr>Why start with computer science </vt:lpstr>
      <vt:lpstr>Why start with computer science </vt:lpstr>
      <vt:lpstr>PowerPoint Presentation</vt:lpstr>
      <vt:lpstr>Where could bias Be?</vt:lpstr>
      <vt:lpstr>PowerPoint Presentation</vt:lpstr>
      <vt:lpstr>Coding language selection</vt:lpstr>
      <vt:lpstr>PowerPoint Presentation</vt:lpstr>
      <vt:lpstr>What is an API</vt:lpstr>
      <vt:lpstr>How I used the USA jobs Api</vt:lpstr>
      <vt:lpstr>PowerPoint Presentation</vt:lpstr>
      <vt:lpstr>Experimental parameters </vt:lpstr>
      <vt:lpstr>PowerPoint Presentation</vt:lpstr>
      <vt:lpstr>Text mining Code</vt:lpstr>
      <vt:lpstr>PowerPoint Presentation</vt:lpstr>
      <vt:lpstr>Data set of Computer Science 1550 series</vt:lpstr>
      <vt:lpstr>PowerPoint Presentation</vt:lpstr>
      <vt:lpstr>Curated Data Set</vt:lpstr>
      <vt:lpstr>Continued</vt:lpstr>
      <vt:lpstr>Continued</vt:lpstr>
      <vt:lpstr>PowerPoint Presentation</vt:lpstr>
      <vt:lpstr>Data analysis</vt:lpstr>
      <vt:lpstr>PowerPoint Presentation</vt:lpstr>
      <vt:lpstr>Discussion</vt:lpstr>
      <vt:lpstr>PowerPoint Presentation</vt:lpstr>
      <vt:lpstr>Expanding the project: possibilities</vt:lpstr>
      <vt:lpstr>Next StepS</vt:lpstr>
      <vt:lpstr>Lessons learned </vt:lpstr>
      <vt:lpstr>Acknowledgements </vt:lpstr>
      <vt:lpstr>Get in touch with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Words</dc:title>
  <dc:creator>Johnson, Ayomide I. (Assoc)</dc:creator>
  <cp:revision>1</cp:revision>
  <cp:lastPrinted>2023-07-31T20:19:26Z</cp:lastPrinted>
  <dcterms:created xsi:type="dcterms:W3CDTF">2023-06-07T18:16:32Z</dcterms:created>
  <dcterms:modified xsi:type="dcterms:W3CDTF">2023-07-31T21:23:59Z</dcterms:modified>
</cp:coreProperties>
</file>